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5" r:id="rId1"/>
  </p:sldMasterIdLst>
  <p:notesMasterIdLst>
    <p:notesMasterId r:id="rId140"/>
  </p:notesMasterIdLst>
  <p:handoutMasterIdLst>
    <p:handoutMasterId r:id="rId141"/>
  </p:handoutMasterIdLst>
  <p:sldIdLst>
    <p:sldId id="461" r:id="rId2"/>
    <p:sldId id="256" r:id="rId3"/>
    <p:sldId id="347" r:id="rId4"/>
    <p:sldId id="460" r:id="rId5"/>
    <p:sldId id="458" r:id="rId6"/>
    <p:sldId id="459" r:id="rId7"/>
    <p:sldId id="350" r:id="rId8"/>
    <p:sldId id="576" r:id="rId9"/>
    <p:sldId id="351" r:id="rId10"/>
    <p:sldId id="526" r:id="rId11"/>
    <p:sldId id="349" r:id="rId12"/>
    <p:sldId id="352" r:id="rId13"/>
    <p:sldId id="354" r:id="rId14"/>
    <p:sldId id="355" r:id="rId15"/>
    <p:sldId id="356" r:id="rId16"/>
    <p:sldId id="357" r:id="rId17"/>
    <p:sldId id="571" r:id="rId18"/>
    <p:sldId id="573" r:id="rId19"/>
    <p:sldId id="425" r:id="rId20"/>
    <p:sldId id="361" r:id="rId21"/>
    <p:sldId id="362" r:id="rId22"/>
    <p:sldId id="363" r:id="rId23"/>
    <p:sldId id="424" r:id="rId24"/>
    <p:sldId id="533" r:id="rId25"/>
    <p:sldId id="364" r:id="rId26"/>
    <p:sldId id="365" r:id="rId27"/>
    <p:sldId id="366" r:id="rId28"/>
    <p:sldId id="260" r:id="rId29"/>
    <p:sldId id="301" r:id="rId30"/>
    <p:sldId id="530" r:id="rId31"/>
    <p:sldId id="534" r:id="rId32"/>
    <p:sldId id="535" r:id="rId33"/>
    <p:sldId id="532" r:id="rId34"/>
    <p:sldId id="403" r:id="rId35"/>
    <p:sldId id="405" r:id="rId36"/>
    <p:sldId id="268" r:id="rId37"/>
    <p:sldId id="406" r:id="rId38"/>
    <p:sldId id="288" r:id="rId39"/>
    <p:sldId id="549" r:id="rId40"/>
    <p:sldId id="477" r:id="rId41"/>
    <p:sldId id="273" r:id="rId42"/>
    <p:sldId id="409" r:id="rId43"/>
    <p:sldId id="290" r:id="rId44"/>
    <p:sldId id="291" r:id="rId45"/>
    <p:sldId id="303" r:id="rId46"/>
    <p:sldId id="302" r:id="rId47"/>
    <p:sldId id="299" r:id="rId48"/>
    <p:sldId id="293" r:id="rId49"/>
    <p:sldId id="508" r:id="rId50"/>
    <p:sldId id="509" r:id="rId51"/>
    <p:sldId id="519" r:id="rId52"/>
    <p:sldId id="507" r:id="rId53"/>
    <p:sldId id="520" r:id="rId54"/>
    <p:sldId id="521" r:id="rId55"/>
    <p:sldId id="522" r:id="rId56"/>
    <p:sldId id="523" r:id="rId57"/>
    <p:sldId id="524" r:id="rId58"/>
    <p:sldId id="525" r:id="rId59"/>
    <p:sldId id="368" r:id="rId60"/>
    <p:sldId id="574" r:id="rId61"/>
    <p:sldId id="383" r:id="rId62"/>
    <p:sldId id="385" r:id="rId63"/>
    <p:sldId id="388" r:id="rId64"/>
    <p:sldId id="575" r:id="rId65"/>
    <p:sldId id="294" r:id="rId66"/>
    <p:sldId id="536" r:id="rId67"/>
    <p:sldId id="537" r:id="rId68"/>
    <p:sldId id="546" r:id="rId69"/>
    <p:sldId id="528" r:id="rId70"/>
    <p:sldId id="577" r:id="rId71"/>
    <p:sldId id="542" r:id="rId72"/>
    <p:sldId id="295" r:id="rId73"/>
    <p:sldId id="272" r:id="rId74"/>
    <p:sldId id="547" r:id="rId75"/>
    <p:sldId id="527" r:id="rId76"/>
    <p:sldId id="281" r:id="rId77"/>
    <p:sldId id="543" r:id="rId78"/>
    <p:sldId id="544" r:id="rId79"/>
    <p:sldId id="545" r:id="rId80"/>
    <p:sldId id="300" r:id="rId81"/>
    <p:sldId id="478" r:id="rId82"/>
    <p:sldId id="548" r:id="rId83"/>
    <p:sldId id="464" r:id="rId84"/>
    <p:sldId id="374" r:id="rId85"/>
    <p:sldId id="371" r:id="rId86"/>
    <p:sldId id="372" r:id="rId87"/>
    <p:sldId id="420" r:id="rId88"/>
    <p:sldId id="419" r:id="rId89"/>
    <p:sldId id="426" r:id="rId90"/>
    <p:sldId id="427" r:id="rId91"/>
    <p:sldId id="429" r:id="rId92"/>
    <p:sldId id="430" r:id="rId93"/>
    <p:sldId id="422" r:id="rId94"/>
    <p:sldId id="412" r:id="rId95"/>
    <p:sldId id="404" r:id="rId96"/>
    <p:sldId id="529" r:id="rId97"/>
    <p:sldId id="554" r:id="rId98"/>
    <p:sldId id="555" r:id="rId99"/>
    <p:sldId id="486" r:id="rId100"/>
    <p:sldId id="552" r:id="rId101"/>
    <p:sldId id="553" r:id="rId102"/>
    <p:sldId id="557" r:id="rId103"/>
    <p:sldId id="556" r:id="rId104"/>
    <p:sldId id="481" r:id="rId105"/>
    <p:sldId id="558" r:id="rId106"/>
    <p:sldId id="559" r:id="rId107"/>
    <p:sldId id="560" r:id="rId108"/>
    <p:sldId id="561" r:id="rId109"/>
    <p:sldId id="562" r:id="rId110"/>
    <p:sldId id="563" r:id="rId111"/>
    <p:sldId id="564" r:id="rId112"/>
    <p:sldId id="579" r:id="rId113"/>
    <p:sldId id="457" r:id="rId114"/>
    <p:sldId id="418" r:id="rId115"/>
    <p:sldId id="394" r:id="rId116"/>
    <p:sldId id="389" r:id="rId117"/>
    <p:sldId id="390" r:id="rId118"/>
    <p:sldId id="437" r:id="rId119"/>
    <p:sldId id="438" r:id="rId120"/>
    <p:sldId id="439" r:id="rId121"/>
    <p:sldId id="440" r:id="rId122"/>
    <p:sldId id="441" r:id="rId123"/>
    <p:sldId id="442" r:id="rId124"/>
    <p:sldId id="443" r:id="rId125"/>
    <p:sldId id="444" r:id="rId126"/>
    <p:sldId id="445" r:id="rId127"/>
    <p:sldId id="580" r:id="rId128"/>
    <p:sldId id="448" r:id="rId129"/>
    <p:sldId id="449" r:id="rId130"/>
    <p:sldId id="450" r:id="rId131"/>
    <p:sldId id="565" r:id="rId132"/>
    <p:sldId id="451" r:id="rId133"/>
    <p:sldId id="452" r:id="rId134"/>
    <p:sldId id="453" r:id="rId135"/>
    <p:sldId id="454" r:id="rId136"/>
    <p:sldId id="455" r:id="rId137"/>
    <p:sldId id="456" r:id="rId138"/>
    <p:sldId id="267" r:id="rId1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033FE4-C77A-4BF5-9654-3415894630CE}" v="12" dt="2020-01-27T20:14:28.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70" autoAdjust="0"/>
    <p:restoredTop sz="79600" autoAdjust="0"/>
  </p:normalViewPr>
  <p:slideViewPr>
    <p:cSldViewPr snapToGrid="0">
      <p:cViewPr varScale="1">
        <p:scale>
          <a:sx n="50" d="100"/>
          <a:sy n="50" d="100"/>
        </p:scale>
        <p:origin x="612" y="44"/>
      </p:cViewPr>
      <p:guideLst/>
    </p:cSldViewPr>
  </p:slideViewPr>
  <p:outlineViewPr>
    <p:cViewPr>
      <p:scale>
        <a:sx n="33" d="100"/>
        <a:sy n="33" d="100"/>
      </p:scale>
      <p:origin x="0" y="-785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228"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14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dom, Chris" userId="c04ddd2c-63ab-4698-ae67-7ef2d7f17ca7" providerId="ADAL" clId="{9694CEEB-8097-45A3-9110-4C6A0073EF0C}"/>
    <pc:docChg chg="custSel addSld delSld modSld">
      <pc:chgData name="Odom, Chris" userId="c04ddd2c-63ab-4698-ae67-7ef2d7f17ca7" providerId="ADAL" clId="{9694CEEB-8097-45A3-9110-4C6A0073EF0C}" dt="2019-04-18T23:41:53.263" v="39" actId="20577"/>
      <pc:docMkLst>
        <pc:docMk/>
      </pc:docMkLst>
      <pc:sldChg chg="modSp add">
        <pc:chgData name="Odom, Chris" userId="c04ddd2c-63ab-4698-ae67-7ef2d7f17ca7" providerId="ADAL" clId="{9694CEEB-8097-45A3-9110-4C6A0073EF0C}" dt="2019-04-18T23:41:53.263" v="39" actId="20577"/>
        <pc:sldMkLst>
          <pc:docMk/>
          <pc:sldMk cId="2699243092" sldId="457"/>
        </pc:sldMkLst>
        <pc:spChg chg="mod">
          <ac:chgData name="Odom, Chris" userId="c04ddd2c-63ab-4698-ae67-7ef2d7f17ca7" providerId="ADAL" clId="{9694CEEB-8097-45A3-9110-4C6A0073EF0C}" dt="2019-04-18T23:41:53.263" v="39" actId="20577"/>
          <ac:spMkLst>
            <pc:docMk/>
            <pc:sldMk cId="2699243092" sldId="457"/>
            <ac:spMk id="3" creationId="{00000000-0000-0000-0000-000000000000}"/>
          </ac:spMkLst>
        </pc:spChg>
      </pc:sldChg>
    </pc:docChg>
  </pc:docChgLst>
  <pc:docChgLst>
    <pc:chgData name="Odom, Chris" userId="c04ddd2c-63ab-4698-ae67-7ef2d7f17ca7" providerId="ADAL" clId="{D45B54F0-81C3-47B8-B0D2-5646C670E64A}"/>
    <pc:docChg chg="delSld modSld">
      <pc:chgData name="Odom, Chris" userId="c04ddd2c-63ab-4698-ae67-7ef2d7f17ca7" providerId="ADAL" clId="{D45B54F0-81C3-47B8-B0D2-5646C670E64A}" dt="2020-01-27T20:27:22.940" v="77" actId="729"/>
      <pc:docMkLst>
        <pc:docMk/>
      </pc:docMkLst>
      <pc:sldChg chg="del">
        <pc:chgData name="Odom, Chris" userId="c04ddd2c-63ab-4698-ae67-7ef2d7f17ca7" providerId="ADAL" clId="{D45B54F0-81C3-47B8-B0D2-5646C670E64A}" dt="2020-01-27T20:27:19.050" v="76" actId="47"/>
        <pc:sldMkLst>
          <pc:docMk/>
          <pc:sldMk cId="3470387212" sldId="287"/>
        </pc:sldMkLst>
      </pc:sldChg>
      <pc:sldChg chg="mod modShow">
        <pc:chgData name="Odom, Chris" userId="c04ddd2c-63ab-4698-ae67-7ef2d7f17ca7" providerId="ADAL" clId="{D45B54F0-81C3-47B8-B0D2-5646C670E64A}" dt="2020-01-25T18:55:46.899" v="0" actId="729"/>
        <pc:sldMkLst>
          <pc:docMk/>
          <pc:sldMk cId="1950319267" sldId="351"/>
        </pc:sldMkLst>
      </pc:sldChg>
      <pc:sldChg chg="modSp">
        <pc:chgData name="Odom, Chris" userId="c04ddd2c-63ab-4698-ae67-7ef2d7f17ca7" providerId="ADAL" clId="{D45B54F0-81C3-47B8-B0D2-5646C670E64A}" dt="2020-01-25T19:16:29.286" v="74" actId="20577"/>
        <pc:sldMkLst>
          <pc:docMk/>
          <pc:sldMk cId="2476303704" sldId="388"/>
        </pc:sldMkLst>
        <pc:spChg chg="mod">
          <ac:chgData name="Odom, Chris" userId="c04ddd2c-63ab-4698-ae67-7ef2d7f17ca7" providerId="ADAL" clId="{D45B54F0-81C3-47B8-B0D2-5646C670E64A}" dt="2020-01-25T19:16:29.286" v="74" actId="20577"/>
          <ac:spMkLst>
            <pc:docMk/>
            <pc:sldMk cId="2476303704" sldId="388"/>
            <ac:spMk id="6" creationId="{00000000-0000-0000-0000-000000000000}"/>
          </ac:spMkLst>
        </pc:spChg>
      </pc:sldChg>
      <pc:sldChg chg="mod modShow">
        <pc:chgData name="Odom, Chris" userId="c04ddd2c-63ab-4698-ae67-7ef2d7f17ca7" providerId="ADAL" clId="{D45B54F0-81C3-47B8-B0D2-5646C670E64A}" dt="2020-01-27T20:27:22.940" v="77" actId="729"/>
        <pc:sldMkLst>
          <pc:docMk/>
          <pc:sldMk cId="1137750280" sldId="461"/>
        </pc:sldMkLst>
      </pc:sldChg>
      <pc:sldChg chg="del">
        <pc:chgData name="Odom, Chris" userId="c04ddd2c-63ab-4698-ae67-7ef2d7f17ca7" providerId="ADAL" clId="{D45B54F0-81C3-47B8-B0D2-5646C670E64A}" dt="2020-01-27T20:27:19.050" v="76" actId="47"/>
        <pc:sldMkLst>
          <pc:docMk/>
          <pc:sldMk cId="3938211535" sldId="463"/>
        </pc:sldMkLst>
      </pc:sldChg>
      <pc:sldChg chg="mod modShow">
        <pc:chgData name="Odom, Chris" userId="c04ddd2c-63ab-4698-ae67-7ef2d7f17ca7" providerId="ADAL" clId="{D45B54F0-81C3-47B8-B0D2-5646C670E64A}" dt="2020-01-25T19:21:41.451" v="75" actId="729"/>
        <pc:sldMkLst>
          <pc:docMk/>
          <pc:sldMk cId="1710478866" sldId="547"/>
        </pc:sldMkLst>
      </pc:sldChg>
      <pc:sldChg chg="del">
        <pc:chgData name="Odom, Chris" userId="c04ddd2c-63ab-4698-ae67-7ef2d7f17ca7" providerId="ADAL" clId="{D45B54F0-81C3-47B8-B0D2-5646C670E64A}" dt="2020-01-27T20:27:19.050" v="76" actId="47"/>
        <pc:sldMkLst>
          <pc:docMk/>
          <pc:sldMk cId="637696411" sldId="566"/>
        </pc:sldMkLst>
      </pc:sldChg>
      <pc:sldChg chg="del">
        <pc:chgData name="Odom, Chris" userId="c04ddd2c-63ab-4698-ae67-7ef2d7f17ca7" providerId="ADAL" clId="{D45B54F0-81C3-47B8-B0D2-5646C670E64A}" dt="2020-01-27T20:27:19.050" v="76" actId="47"/>
        <pc:sldMkLst>
          <pc:docMk/>
          <pc:sldMk cId="117022010" sldId="567"/>
        </pc:sldMkLst>
      </pc:sldChg>
      <pc:sldChg chg="del">
        <pc:chgData name="Odom, Chris" userId="c04ddd2c-63ab-4698-ae67-7ef2d7f17ca7" providerId="ADAL" clId="{D45B54F0-81C3-47B8-B0D2-5646C670E64A}" dt="2020-01-27T20:27:19.050" v="76" actId="47"/>
        <pc:sldMkLst>
          <pc:docMk/>
          <pc:sldMk cId="2282551424" sldId="570"/>
        </pc:sldMkLst>
      </pc:sldChg>
      <pc:sldChg chg="modSp">
        <pc:chgData name="Odom, Chris" userId="c04ddd2c-63ab-4698-ae67-7ef2d7f17ca7" providerId="ADAL" clId="{D45B54F0-81C3-47B8-B0D2-5646C670E64A}" dt="2020-01-25T18:59:55.332" v="23" actId="113"/>
        <pc:sldMkLst>
          <pc:docMk/>
          <pc:sldMk cId="1791454499" sldId="571"/>
        </pc:sldMkLst>
        <pc:spChg chg="mod">
          <ac:chgData name="Odom, Chris" userId="c04ddd2c-63ab-4698-ae67-7ef2d7f17ca7" providerId="ADAL" clId="{D45B54F0-81C3-47B8-B0D2-5646C670E64A}" dt="2020-01-25T18:59:55.332" v="23" actId="113"/>
          <ac:spMkLst>
            <pc:docMk/>
            <pc:sldMk cId="1791454499" sldId="571"/>
            <ac:spMk id="3" creationId="{00000000-0000-0000-0000-000000000000}"/>
          </ac:spMkLst>
        </pc:spChg>
      </pc:sldChg>
    </pc:docChg>
  </pc:docChgLst>
  <pc:docChgLst>
    <pc:chgData name="Odom, Chris" userId="c04ddd2c-63ab-4698-ae67-7ef2d7f17ca7" providerId="ADAL" clId="{07033FE4-C77A-4BF5-9654-3415894630CE}"/>
    <pc:docChg chg="undo custSel addSld modSld">
      <pc:chgData name="Odom, Chris" userId="c04ddd2c-63ab-4698-ae67-7ef2d7f17ca7" providerId="ADAL" clId="{07033FE4-C77A-4BF5-9654-3415894630CE}" dt="2020-01-27T20:14:28.430" v="429" actId="1076"/>
      <pc:docMkLst>
        <pc:docMk/>
      </pc:docMkLst>
      <pc:sldChg chg="modSp">
        <pc:chgData name="Odom, Chris" userId="c04ddd2c-63ab-4698-ae67-7ef2d7f17ca7" providerId="ADAL" clId="{07033FE4-C77A-4BF5-9654-3415894630CE}" dt="2020-01-27T20:14:28.430" v="429" actId="1076"/>
        <pc:sldMkLst>
          <pc:docMk/>
          <pc:sldMk cId="2750203431" sldId="267"/>
        </pc:sldMkLst>
        <pc:picChg chg="mod">
          <ac:chgData name="Odom, Chris" userId="c04ddd2c-63ab-4698-ae67-7ef2d7f17ca7" providerId="ADAL" clId="{07033FE4-C77A-4BF5-9654-3415894630CE}" dt="2020-01-27T20:14:28.430" v="429" actId="1076"/>
          <ac:picMkLst>
            <pc:docMk/>
            <pc:sldMk cId="2750203431" sldId="267"/>
            <ac:picMk id="5" creationId="{00000000-0000-0000-0000-000000000000}"/>
          </ac:picMkLst>
        </pc:picChg>
        <pc:picChg chg="mod">
          <ac:chgData name="Odom, Chris" userId="c04ddd2c-63ab-4698-ae67-7ef2d7f17ca7" providerId="ADAL" clId="{07033FE4-C77A-4BF5-9654-3415894630CE}" dt="2020-01-27T20:14:08.966" v="424" actId="1076"/>
          <ac:picMkLst>
            <pc:docMk/>
            <pc:sldMk cId="2750203431" sldId="267"/>
            <ac:picMk id="6" creationId="{00000000-0000-0000-0000-000000000000}"/>
          </ac:picMkLst>
        </pc:picChg>
      </pc:sldChg>
      <pc:sldChg chg="add">
        <pc:chgData name="Odom, Chris" userId="c04ddd2c-63ab-4698-ae67-7ef2d7f17ca7" providerId="ADAL" clId="{07033FE4-C77A-4BF5-9654-3415894630CE}" dt="2020-01-27T20:03:56.050" v="0"/>
        <pc:sldMkLst>
          <pc:docMk/>
          <pc:sldMk cId="3470387212" sldId="287"/>
        </pc:sldMkLst>
      </pc:sldChg>
      <pc:sldChg chg="add">
        <pc:chgData name="Odom, Chris" userId="c04ddd2c-63ab-4698-ae67-7ef2d7f17ca7" providerId="ADAL" clId="{07033FE4-C77A-4BF5-9654-3415894630CE}" dt="2020-01-27T20:03:56.050" v="0"/>
        <pc:sldMkLst>
          <pc:docMk/>
          <pc:sldMk cId="1137750280" sldId="461"/>
        </pc:sldMkLst>
      </pc:sldChg>
      <pc:sldChg chg="add">
        <pc:chgData name="Odom, Chris" userId="c04ddd2c-63ab-4698-ae67-7ef2d7f17ca7" providerId="ADAL" clId="{07033FE4-C77A-4BF5-9654-3415894630CE}" dt="2020-01-27T20:03:56.050" v="0"/>
        <pc:sldMkLst>
          <pc:docMk/>
          <pc:sldMk cId="3938211535" sldId="463"/>
        </pc:sldMkLst>
      </pc:sldChg>
      <pc:sldChg chg="add">
        <pc:chgData name="Odom, Chris" userId="c04ddd2c-63ab-4698-ae67-7ef2d7f17ca7" providerId="ADAL" clId="{07033FE4-C77A-4BF5-9654-3415894630CE}" dt="2020-01-27T20:03:56.050" v="0"/>
        <pc:sldMkLst>
          <pc:docMk/>
          <pc:sldMk cId="637696411" sldId="566"/>
        </pc:sldMkLst>
      </pc:sldChg>
      <pc:sldChg chg="add">
        <pc:chgData name="Odom, Chris" userId="c04ddd2c-63ab-4698-ae67-7ef2d7f17ca7" providerId="ADAL" clId="{07033FE4-C77A-4BF5-9654-3415894630CE}" dt="2020-01-27T20:03:56.050" v="0"/>
        <pc:sldMkLst>
          <pc:docMk/>
          <pc:sldMk cId="117022010" sldId="567"/>
        </pc:sldMkLst>
      </pc:sldChg>
      <pc:sldChg chg="add">
        <pc:chgData name="Odom, Chris" userId="c04ddd2c-63ab-4698-ae67-7ef2d7f17ca7" providerId="ADAL" clId="{07033FE4-C77A-4BF5-9654-3415894630CE}" dt="2020-01-27T20:03:56.050" v="0"/>
        <pc:sldMkLst>
          <pc:docMk/>
          <pc:sldMk cId="2282551424" sldId="570"/>
        </pc:sldMkLst>
      </pc:sldChg>
      <pc:sldChg chg="modSp">
        <pc:chgData name="Odom, Chris" userId="c04ddd2c-63ab-4698-ae67-7ef2d7f17ca7" providerId="ADAL" clId="{07033FE4-C77A-4BF5-9654-3415894630CE}" dt="2020-01-27T20:06:26.792" v="30" actId="20577"/>
        <pc:sldMkLst>
          <pc:docMk/>
          <pc:sldMk cId="2785870517" sldId="574"/>
        </pc:sldMkLst>
        <pc:spChg chg="mod">
          <ac:chgData name="Odom, Chris" userId="c04ddd2c-63ab-4698-ae67-7ef2d7f17ca7" providerId="ADAL" clId="{07033FE4-C77A-4BF5-9654-3415894630CE}" dt="2020-01-27T20:06:26.792" v="30" actId="20577"/>
          <ac:spMkLst>
            <pc:docMk/>
            <pc:sldMk cId="2785870517" sldId="574"/>
            <ac:spMk id="2" creationId="{00000000-0000-0000-0000-000000000000}"/>
          </ac:spMkLst>
        </pc:spChg>
      </pc:sldChg>
      <pc:sldChg chg="addSp delSp modSp">
        <pc:chgData name="Odom, Chris" userId="c04ddd2c-63ab-4698-ae67-7ef2d7f17ca7" providerId="ADAL" clId="{07033FE4-C77A-4BF5-9654-3415894630CE}" dt="2020-01-27T20:11:42.600" v="423" actId="948"/>
        <pc:sldMkLst>
          <pc:docMk/>
          <pc:sldMk cId="2145888695" sldId="575"/>
        </pc:sldMkLst>
        <pc:spChg chg="mod">
          <ac:chgData name="Odom, Chris" userId="c04ddd2c-63ab-4698-ae67-7ef2d7f17ca7" providerId="ADAL" clId="{07033FE4-C77A-4BF5-9654-3415894630CE}" dt="2020-01-27T20:11:14.484" v="417" actId="14100"/>
          <ac:spMkLst>
            <pc:docMk/>
            <pc:sldMk cId="2145888695" sldId="575"/>
            <ac:spMk id="2" creationId="{00000000-0000-0000-0000-000000000000}"/>
          </ac:spMkLst>
        </pc:spChg>
        <pc:spChg chg="add del mod">
          <ac:chgData name="Odom, Chris" userId="c04ddd2c-63ab-4698-ae67-7ef2d7f17ca7" providerId="ADAL" clId="{07033FE4-C77A-4BF5-9654-3415894630CE}" dt="2020-01-27T20:09:23.148" v="235"/>
          <ac:spMkLst>
            <pc:docMk/>
            <pc:sldMk cId="2145888695" sldId="575"/>
            <ac:spMk id="3" creationId="{68AD0BAD-D75D-4F31-BA08-54C7E1B39A7A}"/>
          </ac:spMkLst>
        </pc:spChg>
        <pc:spChg chg="mod">
          <ac:chgData name="Odom, Chris" userId="c04ddd2c-63ab-4698-ae67-7ef2d7f17ca7" providerId="ADAL" clId="{07033FE4-C77A-4BF5-9654-3415894630CE}" dt="2020-01-27T20:11:42.600" v="423" actId="948"/>
          <ac:spMkLst>
            <pc:docMk/>
            <pc:sldMk cId="2145888695" sldId="575"/>
            <ac:spMk id="6" creationId="{00000000-0000-0000-0000-000000000000}"/>
          </ac:spMkLst>
        </pc:spChg>
      </pc:sldChg>
    </pc:docChg>
  </pc:docChgLst>
  <pc:docChgLst>
    <pc:chgData name="Odom, Chris" userId="c04ddd2c-63ab-4698-ae67-7ef2d7f17ca7" providerId="ADAL" clId="{1E8D5263-3111-42B0-9C65-D3F4C0D069AF}"/>
    <pc:docChg chg="delSld">
      <pc:chgData name="Odom, Chris" userId="c04ddd2c-63ab-4698-ae67-7ef2d7f17ca7" providerId="ADAL" clId="{1E8D5263-3111-42B0-9C65-D3F4C0D069AF}" dt="2020-01-25T16:21:08.487" v="5" actId="47"/>
      <pc:docMkLst>
        <pc:docMk/>
      </pc:docMkLst>
      <pc:sldChg chg="del">
        <pc:chgData name="Odom, Chris" userId="c04ddd2c-63ab-4698-ae67-7ef2d7f17ca7" providerId="ADAL" clId="{1E8D5263-3111-42B0-9C65-D3F4C0D069AF}" dt="2020-01-25T16:21:06.867" v="3" actId="47"/>
        <pc:sldMkLst>
          <pc:docMk/>
          <pc:sldMk cId="3470387212" sldId="287"/>
        </pc:sldMkLst>
      </pc:sldChg>
      <pc:sldChg chg="del">
        <pc:chgData name="Odom, Chris" userId="c04ddd2c-63ab-4698-ae67-7ef2d7f17ca7" providerId="ADAL" clId="{1E8D5263-3111-42B0-9C65-D3F4C0D069AF}" dt="2020-01-25T16:21:08.487" v="5" actId="47"/>
        <pc:sldMkLst>
          <pc:docMk/>
          <pc:sldMk cId="1137750280" sldId="461"/>
        </pc:sldMkLst>
      </pc:sldChg>
      <pc:sldChg chg="del">
        <pc:chgData name="Odom, Chris" userId="c04ddd2c-63ab-4698-ae67-7ef2d7f17ca7" providerId="ADAL" clId="{1E8D5263-3111-42B0-9C65-D3F4C0D069AF}" dt="2020-01-25T16:21:07.561" v="4" actId="47"/>
        <pc:sldMkLst>
          <pc:docMk/>
          <pc:sldMk cId="3938211535" sldId="463"/>
        </pc:sldMkLst>
      </pc:sldChg>
      <pc:sldChg chg="del">
        <pc:chgData name="Odom, Chris" userId="c04ddd2c-63ab-4698-ae67-7ef2d7f17ca7" providerId="ADAL" clId="{1E8D5263-3111-42B0-9C65-D3F4C0D069AF}" dt="2020-01-25T16:21:04.562" v="0" actId="47"/>
        <pc:sldMkLst>
          <pc:docMk/>
          <pc:sldMk cId="637696411" sldId="566"/>
        </pc:sldMkLst>
      </pc:sldChg>
      <pc:sldChg chg="del">
        <pc:chgData name="Odom, Chris" userId="c04ddd2c-63ab-4698-ae67-7ef2d7f17ca7" providerId="ADAL" clId="{1E8D5263-3111-42B0-9C65-D3F4C0D069AF}" dt="2020-01-25T16:21:06.176" v="2" actId="47"/>
        <pc:sldMkLst>
          <pc:docMk/>
          <pc:sldMk cId="117022010" sldId="567"/>
        </pc:sldMkLst>
      </pc:sldChg>
      <pc:sldChg chg="del">
        <pc:chgData name="Odom, Chris" userId="c04ddd2c-63ab-4698-ae67-7ef2d7f17ca7" providerId="ADAL" clId="{1E8D5263-3111-42B0-9C65-D3F4C0D069AF}" dt="2020-01-25T16:21:05.459" v="1" actId="47"/>
        <pc:sldMkLst>
          <pc:docMk/>
          <pc:sldMk cId="2282551424" sldId="570"/>
        </pc:sldMkLst>
      </pc:sldChg>
    </pc:docChg>
  </pc:docChgLst>
  <pc:docChgLst>
    <pc:chgData name="Odom, Chris" userId="c04ddd2c-63ab-4698-ae67-7ef2d7f17ca7" providerId="ADAL" clId="{2C72730C-B25F-44C4-A39F-118684F03BC0}"/>
    <pc:docChg chg="undo redo custSel mod addSld delSld modSld sldOrd">
      <pc:chgData name="Odom, Chris" userId="c04ddd2c-63ab-4698-ae67-7ef2d7f17ca7" providerId="ADAL" clId="{2C72730C-B25F-44C4-A39F-118684F03BC0}" dt="2020-01-15T20:22:46.268" v="16473" actId="1076"/>
      <pc:docMkLst>
        <pc:docMk/>
      </pc:docMkLst>
      <pc:sldChg chg="modSp">
        <pc:chgData name="Odom, Chris" userId="c04ddd2c-63ab-4698-ae67-7ef2d7f17ca7" providerId="ADAL" clId="{2C72730C-B25F-44C4-A39F-118684F03BC0}" dt="2020-01-04T22:26:41.516" v="5842" actId="207"/>
        <pc:sldMkLst>
          <pc:docMk/>
          <pc:sldMk cId="586545081" sldId="256"/>
        </pc:sldMkLst>
        <pc:spChg chg="mod">
          <ac:chgData name="Odom, Chris" userId="c04ddd2c-63ab-4698-ae67-7ef2d7f17ca7" providerId="ADAL" clId="{2C72730C-B25F-44C4-A39F-118684F03BC0}" dt="2020-01-04T22:26:34.366" v="5841" actId="207"/>
          <ac:spMkLst>
            <pc:docMk/>
            <pc:sldMk cId="586545081" sldId="256"/>
            <ac:spMk id="2" creationId="{00000000-0000-0000-0000-000000000000}"/>
          </ac:spMkLst>
        </pc:spChg>
        <pc:spChg chg="mod">
          <ac:chgData name="Odom, Chris" userId="c04ddd2c-63ab-4698-ae67-7ef2d7f17ca7" providerId="ADAL" clId="{2C72730C-B25F-44C4-A39F-118684F03BC0}" dt="2020-01-04T22:26:41.516" v="5842" actId="207"/>
          <ac:spMkLst>
            <pc:docMk/>
            <pc:sldMk cId="586545081" sldId="256"/>
            <ac:spMk id="3" creationId="{00000000-0000-0000-0000-000000000000}"/>
          </ac:spMkLst>
        </pc:spChg>
      </pc:sldChg>
      <pc:sldChg chg="modSp">
        <pc:chgData name="Odom, Chris" userId="c04ddd2c-63ab-4698-ae67-7ef2d7f17ca7" providerId="ADAL" clId="{2C72730C-B25F-44C4-A39F-118684F03BC0}" dt="2020-01-05T16:10:10.186" v="7011" actId="1076"/>
        <pc:sldMkLst>
          <pc:docMk/>
          <pc:sldMk cId="2626663518" sldId="260"/>
        </pc:sldMkLst>
        <pc:spChg chg="mod">
          <ac:chgData name="Odom, Chris" userId="c04ddd2c-63ab-4698-ae67-7ef2d7f17ca7" providerId="ADAL" clId="{2C72730C-B25F-44C4-A39F-118684F03BC0}" dt="2020-01-04T22:25:22.831" v="5825" actId="207"/>
          <ac:spMkLst>
            <pc:docMk/>
            <pc:sldMk cId="2626663518" sldId="260"/>
            <ac:spMk id="2" creationId="{00000000-0000-0000-0000-000000000000}"/>
          </ac:spMkLst>
        </pc:spChg>
        <pc:spChg chg="mod">
          <ac:chgData name="Odom, Chris" userId="c04ddd2c-63ab-4698-ae67-7ef2d7f17ca7" providerId="ADAL" clId="{2C72730C-B25F-44C4-A39F-118684F03BC0}" dt="2020-01-03T21:04:04.035" v="551" actId="27636"/>
          <ac:spMkLst>
            <pc:docMk/>
            <pc:sldMk cId="2626663518" sldId="260"/>
            <ac:spMk id="3" creationId="{00000000-0000-0000-0000-000000000000}"/>
          </ac:spMkLst>
        </pc:spChg>
        <pc:spChg chg="mod">
          <ac:chgData name="Odom, Chris" userId="c04ddd2c-63ab-4698-ae67-7ef2d7f17ca7" providerId="ADAL" clId="{2C72730C-B25F-44C4-A39F-118684F03BC0}" dt="2020-01-05T16:10:10.186" v="7011" actId="1076"/>
          <ac:spMkLst>
            <pc:docMk/>
            <pc:sldMk cId="2626663518" sldId="260"/>
            <ac:spMk id="4" creationId="{00000000-0000-0000-0000-000000000000}"/>
          </ac:spMkLst>
        </pc:spChg>
      </pc:sldChg>
      <pc:sldChg chg="modSp del">
        <pc:chgData name="Odom, Chris" userId="c04ddd2c-63ab-4698-ae67-7ef2d7f17ca7" providerId="ADAL" clId="{2C72730C-B25F-44C4-A39F-118684F03BC0}" dt="2020-01-04T22:25:59.950" v="5836" actId="47"/>
        <pc:sldMkLst>
          <pc:docMk/>
          <pc:sldMk cId="320176219" sldId="269"/>
        </pc:sldMkLst>
        <pc:spChg chg="mod">
          <ac:chgData name="Odom, Chris" userId="c04ddd2c-63ab-4698-ae67-7ef2d7f17ca7" providerId="ADAL" clId="{2C72730C-B25F-44C4-A39F-118684F03BC0}" dt="2020-01-04T22:25:52.686" v="5835" actId="207"/>
          <ac:spMkLst>
            <pc:docMk/>
            <pc:sldMk cId="320176219" sldId="269"/>
            <ac:spMk id="2" creationId="{00000000-0000-0000-0000-000000000000}"/>
          </ac:spMkLst>
        </pc:spChg>
        <pc:spChg chg="mod">
          <ac:chgData name="Odom, Chris" userId="c04ddd2c-63ab-4698-ae67-7ef2d7f17ca7" providerId="ADAL" clId="{2C72730C-B25F-44C4-A39F-118684F03BC0}" dt="2020-01-03T21:04:04.631" v="599" actId="27636"/>
          <ac:spMkLst>
            <pc:docMk/>
            <pc:sldMk cId="320176219" sldId="269"/>
            <ac:spMk id="3" creationId="{00000000-0000-0000-0000-000000000000}"/>
          </ac:spMkLst>
        </pc:spChg>
      </pc:sldChg>
      <pc:sldChg chg="modSp ord">
        <pc:chgData name="Odom, Chris" userId="c04ddd2c-63ab-4698-ae67-7ef2d7f17ca7" providerId="ADAL" clId="{2C72730C-B25F-44C4-A39F-118684F03BC0}" dt="2020-01-08T22:34:52.931" v="11204" actId="20577"/>
        <pc:sldMkLst>
          <pc:docMk/>
          <pc:sldMk cId="3470387212" sldId="287"/>
        </pc:sldMkLst>
        <pc:spChg chg="mod">
          <ac:chgData name="Odom, Chris" userId="c04ddd2c-63ab-4698-ae67-7ef2d7f17ca7" providerId="ADAL" clId="{2C72730C-B25F-44C4-A39F-118684F03BC0}" dt="2020-01-08T22:34:52.931" v="11204" actId="20577"/>
          <ac:spMkLst>
            <pc:docMk/>
            <pc:sldMk cId="3470387212" sldId="287"/>
            <ac:spMk id="5" creationId="{00000000-0000-0000-0000-000000000000}"/>
          </ac:spMkLst>
        </pc:spChg>
      </pc:sldChg>
      <pc:sldChg chg="modSp">
        <pc:chgData name="Odom, Chris" userId="c04ddd2c-63ab-4698-ae67-7ef2d7f17ca7" providerId="ADAL" clId="{2C72730C-B25F-44C4-A39F-118684F03BC0}" dt="2020-01-03T21:04:04.566" v="595" actId="27636"/>
        <pc:sldMkLst>
          <pc:docMk/>
          <pc:sldMk cId="1797337274" sldId="296"/>
        </pc:sldMkLst>
        <pc:spChg chg="mod">
          <ac:chgData name="Odom, Chris" userId="c04ddd2c-63ab-4698-ae67-7ef2d7f17ca7" providerId="ADAL" clId="{2C72730C-B25F-44C4-A39F-118684F03BC0}" dt="2020-01-03T21:04:04.566" v="595" actId="27636"/>
          <ac:spMkLst>
            <pc:docMk/>
            <pc:sldMk cId="1797337274" sldId="296"/>
            <ac:spMk id="3" creationId="{00000000-0000-0000-0000-000000000000}"/>
          </ac:spMkLst>
        </pc:spChg>
      </pc:sldChg>
      <pc:sldChg chg="modSp">
        <pc:chgData name="Odom, Chris" userId="c04ddd2c-63ab-4698-ae67-7ef2d7f17ca7" providerId="ADAL" clId="{2C72730C-B25F-44C4-A39F-118684F03BC0}" dt="2020-01-03T21:04:04.599" v="596" actId="27636"/>
        <pc:sldMkLst>
          <pc:docMk/>
          <pc:sldMk cId="1104936209" sldId="308"/>
        </pc:sldMkLst>
        <pc:spChg chg="mod">
          <ac:chgData name="Odom, Chris" userId="c04ddd2c-63ab-4698-ae67-7ef2d7f17ca7" providerId="ADAL" clId="{2C72730C-B25F-44C4-A39F-118684F03BC0}" dt="2020-01-03T21:04:04.599" v="596" actId="27636"/>
          <ac:spMkLst>
            <pc:docMk/>
            <pc:sldMk cId="1104936209" sldId="308"/>
            <ac:spMk id="3" creationId="{00000000-0000-0000-0000-000000000000}"/>
          </ac:spMkLst>
        </pc:spChg>
      </pc:sldChg>
      <pc:sldChg chg="addSp delSp modSp mod setBg modNotesTx">
        <pc:chgData name="Odom, Chris" userId="c04ddd2c-63ab-4698-ae67-7ef2d7f17ca7" providerId="ADAL" clId="{2C72730C-B25F-44C4-A39F-118684F03BC0}" dt="2020-01-03T21:06:39.649" v="646" actId="20577"/>
        <pc:sldMkLst>
          <pc:docMk/>
          <pc:sldMk cId="495797325" sldId="347"/>
        </pc:sldMkLst>
        <pc:spChg chg="mod">
          <ac:chgData name="Odom, Chris" userId="c04ddd2c-63ab-4698-ae67-7ef2d7f17ca7" providerId="ADAL" clId="{2C72730C-B25F-44C4-A39F-118684F03BC0}" dt="2020-01-03T21:06:12.462" v="607" actId="26606"/>
          <ac:spMkLst>
            <pc:docMk/>
            <pc:sldMk cId="495797325" sldId="347"/>
            <ac:spMk id="2" creationId="{00000000-0000-0000-0000-000000000000}"/>
          </ac:spMkLst>
        </pc:spChg>
        <pc:spChg chg="mod ord">
          <ac:chgData name="Odom, Chris" userId="c04ddd2c-63ab-4698-ae67-7ef2d7f17ca7" providerId="ADAL" clId="{2C72730C-B25F-44C4-A39F-118684F03BC0}" dt="2020-01-03T21:06:12.462" v="607" actId="26606"/>
          <ac:spMkLst>
            <pc:docMk/>
            <pc:sldMk cId="495797325" sldId="347"/>
            <ac:spMk id="3" creationId="{00000000-0000-0000-0000-000000000000}"/>
          </ac:spMkLst>
        </pc:spChg>
        <pc:spChg chg="add del mod">
          <ac:chgData name="Odom, Chris" userId="c04ddd2c-63ab-4698-ae67-7ef2d7f17ca7" providerId="ADAL" clId="{2C72730C-B25F-44C4-A39F-118684F03BC0}" dt="2020-01-03T21:06:12.462" v="607" actId="26606"/>
          <ac:spMkLst>
            <pc:docMk/>
            <pc:sldMk cId="495797325" sldId="347"/>
            <ac:spMk id="5" creationId="{00000000-0000-0000-0000-000000000000}"/>
          </ac:spMkLst>
        </pc:spChg>
        <pc:spChg chg="add del">
          <ac:chgData name="Odom, Chris" userId="c04ddd2c-63ab-4698-ae67-7ef2d7f17ca7" providerId="ADAL" clId="{2C72730C-B25F-44C4-A39F-118684F03BC0}" dt="2020-01-03T21:06:03.931" v="601" actId="26606"/>
          <ac:spMkLst>
            <pc:docMk/>
            <pc:sldMk cId="495797325" sldId="347"/>
            <ac:spMk id="10" creationId="{E978A47D-4F17-40FE-AB70-7AF78A9575EB}"/>
          </ac:spMkLst>
        </pc:spChg>
        <pc:spChg chg="add del">
          <ac:chgData name="Odom, Chris" userId="c04ddd2c-63ab-4698-ae67-7ef2d7f17ca7" providerId="ADAL" clId="{2C72730C-B25F-44C4-A39F-118684F03BC0}" dt="2020-01-03T21:06:08.414" v="603" actId="26606"/>
          <ac:spMkLst>
            <pc:docMk/>
            <pc:sldMk cId="495797325" sldId="347"/>
            <ac:spMk id="55" creationId="{01F67CC9-D773-4B4B-8A55-D5DAEC3414BD}"/>
          </ac:spMkLst>
        </pc:spChg>
        <pc:spChg chg="add del">
          <ac:chgData name="Odom, Chris" userId="c04ddd2c-63ab-4698-ae67-7ef2d7f17ca7" providerId="ADAL" clId="{2C72730C-B25F-44C4-A39F-118684F03BC0}" dt="2020-01-03T21:06:10.619" v="605" actId="26606"/>
          <ac:spMkLst>
            <pc:docMk/>
            <pc:sldMk cId="495797325" sldId="347"/>
            <ac:spMk id="57" creationId="{01F67CC9-D773-4B4B-8A55-D5DAEC3414BD}"/>
          </ac:spMkLst>
        </pc:spChg>
        <pc:spChg chg="add del">
          <ac:chgData name="Odom, Chris" userId="c04ddd2c-63ab-4698-ae67-7ef2d7f17ca7" providerId="ADAL" clId="{2C72730C-B25F-44C4-A39F-118684F03BC0}" dt="2020-01-03T21:06:12.462" v="607" actId="26606"/>
          <ac:spMkLst>
            <pc:docMk/>
            <pc:sldMk cId="495797325" sldId="347"/>
            <ac:spMk id="60" creationId="{6BFC9644-673A-459F-B3C5-9310A4E50E3B}"/>
          </ac:spMkLst>
        </pc:spChg>
        <pc:spChg chg="add del">
          <ac:chgData name="Odom, Chris" userId="c04ddd2c-63ab-4698-ae67-7ef2d7f17ca7" providerId="ADAL" clId="{2C72730C-B25F-44C4-A39F-118684F03BC0}" dt="2020-01-03T21:06:12.462" v="607" actId="26606"/>
          <ac:spMkLst>
            <pc:docMk/>
            <pc:sldMk cId="495797325" sldId="347"/>
            <ac:spMk id="62" creationId="{7D1C411D-0818-4640-8657-2AF78250C802}"/>
          </ac:spMkLst>
        </pc:spChg>
        <pc:spChg chg="add del">
          <ac:chgData name="Odom, Chris" userId="c04ddd2c-63ab-4698-ae67-7ef2d7f17ca7" providerId="ADAL" clId="{2C72730C-B25F-44C4-A39F-118684F03BC0}" dt="2020-01-03T21:06:12.462" v="607" actId="26606"/>
          <ac:spMkLst>
            <pc:docMk/>
            <pc:sldMk cId="495797325" sldId="347"/>
            <ac:spMk id="63" creationId="{00000000-0000-0000-0000-000000000000}"/>
          </ac:spMkLst>
        </pc:spChg>
        <pc:grpChg chg="add del">
          <ac:chgData name="Odom, Chris" userId="c04ddd2c-63ab-4698-ae67-7ef2d7f17ca7" providerId="ADAL" clId="{2C72730C-B25F-44C4-A39F-118684F03BC0}" dt="2020-01-03T21:06:03.931" v="601" actId="26606"/>
          <ac:grpSpMkLst>
            <pc:docMk/>
            <pc:sldMk cId="495797325" sldId="347"/>
            <ac:grpSpMk id="12" creationId="{85BE3A7E-6A3F-401E-A025-BBB8FDB8DD30}"/>
          </ac:grpSpMkLst>
        </pc:grpChg>
        <pc:grpChg chg="add del">
          <ac:chgData name="Odom, Chris" userId="c04ddd2c-63ab-4698-ae67-7ef2d7f17ca7" providerId="ADAL" clId="{2C72730C-B25F-44C4-A39F-118684F03BC0}" dt="2020-01-03T21:06:03.931" v="601" actId="26606"/>
          <ac:grpSpMkLst>
            <pc:docMk/>
            <pc:sldMk cId="495797325" sldId="347"/>
            <ac:grpSpMk id="43" creationId="{F4E035BE-9FF4-43D3-BC25-CF582D7FF85E}"/>
          </ac:grpSpMkLst>
        </pc:grpChg>
        <pc:grpChg chg="add del">
          <ac:chgData name="Odom, Chris" userId="c04ddd2c-63ab-4698-ae67-7ef2d7f17ca7" providerId="ADAL" clId="{2C72730C-B25F-44C4-A39F-118684F03BC0}" dt="2020-01-03T21:06:12.462" v="607" actId="26606"/>
          <ac:grpSpMkLst>
            <pc:docMk/>
            <pc:sldMk cId="495797325" sldId="347"/>
            <ac:grpSpMk id="61" creationId="{4ADB9295-9645-4BF2-ADFD-75800B7FAD06}"/>
          </ac:grpSpMkLst>
        </pc:grpChg>
        <pc:graphicFrameChg chg="add del">
          <ac:chgData name="Odom, Chris" userId="c04ddd2c-63ab-4698-ae67-7ef2d7f17ca7" providerId="ADAL" clId="{2C72730C-B25F-44C4-A39F-118684F03BC0}" dt="2020-01-03T21:06:08.414" v="603" actId="26606"/>
          <ac:graphicFrameMkLst>
            <pc:docMk/>
            <pc:sldMk cId="495797325" sldId="347"/>
            <ac:graphicFrameMk id="7" creationId="{8BC793B3-84D5-4888-B0BC-E35B11C1AA1E}"/>
          </ac:graphicFrameMkLst>
        </pc:graphicFrameChg>
        <pc:graphicFrameChg chg="add del">
          <ac:chgData name="Odom, Chris" userId="c04ddd2c-63ab-4698-ae67-7ef2d7f17ca7" providerId="ADAL" clId="{2C72730C-B25F-44C4-A39F-118684F03BC0}" dt="2020-01-03T21:06:10.619" v="605" actId="26606"/>
          <ac:graphicFrameMkLst>
            <pc:docMk/>
            <pc:sldMk cId="495797325" sldId="347"/>
            <ac:graphicFrameMk id="58" creationId="{ACB00EC9-74F1-4B45-A3E3-B9E06C4A5CF2}"/>
          </ac:graphicFrameMkLst>
        </pc:graphicFrameChg>
        <pc:cxnChg chg="add del">
          <ac:chgData name="Odom, Chris" userId="c04ddd2c-63ab-4698-ae67-7ef2d7f17ca7" providerId="ADAL" clId="{2C72730C-B25F-44C4-A39F-118684F03BC0}" dt="2020-01-03T21:06:03.931" v="601" actId="26606"/>
          <ac:cxnSpMkLst>
            <pc:docMk/>
            <pc:sldMk cId="495797325" sldId="347"/>
            <ac:cxnSpMk id="41" creationId="{085ECEC0-FF5D-4348-92C7-1EA7C61E770C}"/>
          </ac:cxnSpMkLst>
        </pc:cxnChg>
      </pc:sldChg>
      <pc:sldChg chg="modSp ord">
        <pc:chgData name="Odom, Chris" userId="c04ddd2c-63ab-4698-ae67-7ef2d7f17ca7" providerId="ADAL" clId="{2C72730C-B25F-44C4-A39F-118684F03BC0}" dt="2020-01-04T22:25:18.327" v="5824" actId="207"/>
        <pc:sldMkLst>
          <pc:docMk/>
          <pc:sldMk cId="2663608505" sldId="349"/>
        </pc:sldMkLst>
        <pc:spChg chg="mod">
          <ac:chgData name="Odom, Chris" userId="c04ddd2c-63ab-4698-ae67-7ef2d7f17ca7" providerId="ADAL" clId="{2C72730C-B25F-44C4-A39F-118684F03BC0}" dt="2020-01-04T22:25:18.327" v="5824" actId="207"/>
          <ac:spMkLst>
            <pc:docMk/>
            <pc:sldMk cId="2663608505" sldId="349"/>
            <ac:spMk id="2" creationId="{00000000-0000-0000-0000-000000000000}"/>
          </ac:spMkLst>
        </pc:spChg>
        <pc:spChg chg="mod">
          <ac:chgData name="Odom, Chris" userId="c04ddd2c-63ab-4698-ae67-7ef2d7f17ca7" providerId="ADAL" clId="{2C72730C-B25F-44C4-A39F-118684F03BC0}" dt="2020-01-03T21:04:04.087" v="555" actId="27636"/>
          <ac:spMkLst>
            <pc:docMk/>
            <pc:sldMk cId="2663608505" sldId="349"/>
            <ac:spMk id="3" creationId="{00000000-0000-0000-0000-000000000000}"/>
          </ac:spMkLst>
        </pc:spChg>
      </pc:sldChg>
      <pc:sldChg chg="addSp delSp modSp mod setBg modAnim delDesignElem">
        <pc:chgData name="Odom, Chris" userId="c04ddd2c-63ab-4698-ae67-7ef2d7f17ca7" providerId="ADAL" clId="{2C72730C-B25F-44C4-A39F-118684F03BC0}" dt="2020-01-05T16:10:19.006" v="7012" actId="1076"/>
        <pc:sldMkLst>
          <pc:docMk/>
          <pc:sldMk cId="754197139" sldId="350"/>
        </pc:sldMkLst>
        <pc:spChg chg="mod">
          <ac:chgData name="Odom, Chris" userId="c04ddd2c-63ab-4698-ae67-7ef2d7f17ca7" providerId="ADAL" clId="{2C72730C-B25F-44C4-A39F-118684F03BC0}" dt="2020-01-04T22:25:36.567" v="5831" actId="207"/>
          <ac:spMkLst>
            <pc:docMk/>
            <pc:sldMk cId="754197139" sldId="350"/>
            <ac:spMk id="2" creationId="{00000000-0000-0000-0000-000000000000}"/>
          </ac:spMkLst>
        </pc:spChg>
        <pc:spChg chg="del mod">
          <ac:chgData name="Odom, Chris" userId="c04ddd2c-63ab-4698-ae67-7ef2d7f17ca7" providerId="ADAL" clId="{2C72730C-B25F-44C4-A39F-118684F03BC0}" dt="2020-01-03T21:03:28.274" v="548" actId="26606"/>
          <ac:spMkLst>
            <pc:docMk/>
            <pc:sldMk cId="754197139" sldId="350"/>
            <ac:spMk id="3" creationId="{00000000-0000-0000-0000-000000000000}"/>
          </ac:spMkLst>
        </pc:spChg>
        <pc:spChg chg="mod">
          <ac:chgData name="Odom, Chris" userId="c04ddd2c-63ab-4698-ae67-7ef2d7f17ca7" providerId="ADAL" clId="{2C72730C-B25F-44C4-A39F-118684F03BC0}" dt="2020-01-05T16:10:19.006" v="7012" actId="1076"/>
          <ac:spMkLst>
            <pc:docMk/>
            <pc:sldMk cId="754197139" sldId="350"/>
            <ac:spMk id="4" creationId="{00000000-0000-0000-0000-000000000000}"/>
          </ac:spMkLst>
        </pc:spChg>
        <pc:spChg chg="add">
          <ac:chgData name="Odom, Chris" userId="c04ddd2c-63ab-4698-ae67-7ef2d7f17ca7" providerId="ADAL" clId="{2C72730C-B25F-44C4-A39F-118684F03BC0}" dt="2020-01-04T15:19:06.988" v="692"/>
          <ac:spMkLst>
            <pc:docMk/>
            <pc:sldMk cId="754197139" sldId="350"/>
            <ac:spMk id="5" creationId="{B953BBFF-A32F-4037-B396-A4C9304DD2CE}"/>
          </ac:spMkLst>
        </pc:spChg>
        <pc:spChg chg="add del">
          <ac:chgData name="Odom, Chris" userId="c04ddd2c-63ab-4698-ae67-7ef2d7f17ca7" providerId="ADAL" clId="{2C72730C-B25F-44C4-A39F-118684F03BC0}" dt="2020-01-03T21:04:03.831" v="550"/>
          <ac:spMkLst>
            <pc:docMk/>
            <pc:sldMk cId="754197139" sldId="350"/>
            <ac:spMk id="11" creationId="{EFA2AC96-1E47-421C-A03F-F98E354EB4E6}"/>
          </ac:spMkLst>
        </pc:spChg>
        <pc:graphicFrameChg chg="add mod">
          <ac:chgData name="Odom, Chris" userId="c04ddd2c-63ab-4698-ae67-7ef2d7f17ca7" providerId="ADAL" clId="{2C72730C-B25F-44C4-A39F-118684F03BC0}" dt="2020-01-03T21:09:13.909" v="669" actId="12100"/>
          <ac:graphicFrameMkLst>
            <pc:docMk/>
            <pc:sldMk cId="754197139" sldId="350"/>
            <ac:graphicFrameMk id="6" creationId="{90C8D98A-2B71-4895-B658-4CF3536C51DF}"/>
          </ac:graphicFrameMkLst>
        </pc:graphicFrameChg>
      </pc:sldChg>
      <pc:sldChg chg="modSp ord">
        <pc:chgData name="Odom, Chris" userId="c04ddd2c-63ab-4698-ae67-7ef2d7f17ca7" providerId="ADAL" clId="{2C72730C-B25F-44C4-A39F-118684F03BC0}" dt="2020-01-04T22:25:30.831" v="5830" actId="20577"/>
        <pc:sldMkLst>
          <pc:docMk/>
          <pc:sldMk cId="1950319267" sldId="351"/>
        </pc:sldMkLst>
        <pc:spChg chg="mod">
          <ac:chgData name="Odom, Chris" userId="c04ddd2c-63ab-4698-ae67-7ef2d7f17ca7" providerId="ADAL" clId="{2C72730C-B25F-44C4-A39F-118684F03BC0}" dt="2020-01-04T22:25:30.831" v="5830" actId="20577"/>
          <ac:spMkLst>
            <pc:docMk/>
            <pc:sldMk cId="1950319267" sldId="351"/>
            <ac:spMk id="2" creationId="{00000000-0000-0000-0000-000000000000}"/>
          </ac:spMkLst>
        </pc:spChg>
        <pc:spChg chg="mod">
          <ac:chgData name="Odom, Chris" userId="c04ddd2c-63ab-4698-ae67-7ef2d7f17ca7" providerId="ADAL" clId="{2C72730C-B25F-44C4-A39F-118684F03BC0}" dt="2020-01-03T21:04:04.623" v="598" actId="27636"/>
          <ac:spMkLst>
            <pc:docMk/>
            <pc:sldMk cId="1950319267" sldId="351"/>
            <ac:spMk id="3" creationId="{00000000-0000-0000-0000-000000000000}"/>
          </ac:spMkLst>
        </pc:spChg>
      </pc:sldChg>
      <pc:sldChg chg="modSp ord">
        <pc:chgData name="Odom, Chris" userId="c04ddd2c-63ab-4698-ae67-7ef2d7f17ca7" providerId="ADAL" clId="{2C72730C-B25F-44C4-A39F-118684F03BC0}" dt="2020-01-04T22:25:13.574" v="5823" actId="207"/>
        <pc:sldMkLst>
          <pc:docMk/>
          <pc:sldMk cId="228868457" sldId="352"/>
        </pc:sldMkLst>
        <pc:spChg chg="mod">
          <ac:chgData name="Odom, Chris" userId="c04ddd2c-63ab-4698-ae67-7ef2d7f17ca7" providerId="ADAL" clId="{2C72730C-B25F-44C4-A39F-118684F03BC0}" dt="2020-01-04T22:25:13.574" v="5823" actId="207"/>
          <ac:spMkLst>
            <pc:docMk/>
            <pc:sldMk cId="228868457" sldId="352"/>
            <ac:spMk id="2" creationId="{00000000-0000-0000-0000-000000000000}"/>
          </ac:spMkLst>
        </pc:spChg>
        <pc:spChg chg="mod">
          <ac:chgData name="Odom, Chris" userId="c04ddd2c-63ab-4698-ae67-7ef2d7f17ca7" providerId="ADAL" clId="{2C72730C-B25F-44C4-A39F-118684F03BC0}" dt="2020-01-03T21:03:09.791" v="505" actId="27636"/>
          <ac:spMkLst>
            <pc:docMk/>
            <pc:sldMk cId="228868457" sldId="352"/>
            <ac:spMk id="3" creationId="{00000000-0000-0000-0000-000000000000}"/>
          </ac:spMkLst>
        </pc:spChg>
      </pc:sldChg>
      <pc:sldChg chg="modSp ord">
        <pc:chgData name="Odom, Chris" userId="c04ddd2c-63ab-4698-ae67-7ef2d7f17ca7" providerId="ADAL" clId="{2C72730C-B25F-44C4-A39F-118684F03BC0}" dt="2020-01-04T22:25:09.103" v="5822" actId="207"/>
        <pc:sldMkLst>
          <pc:docMk/>
          <pc:sldMk cId="2104377570" sldId="353"/>
        </pc:sldMkLst>
        <pc:spChg chg="mod">
          <ac:chgData name="Odom, Chris" userId="c04ddd2c-63ab-4698-ae67-7ef2d7f17ca7" providerId="ADAL" clId="{2C72730C-B25F-44C4-A39F-118684F03BC0}" dt="2020-01-04T22:25:09.103" v="5822" actId="207"/>
          <ac:spMkLst>
            <pc:docMk/>
            <pc:sldMk cId="2104377570" sldId="353"/>
            <ac:spMk id="2" creationId="{00000000-0000-0000-0000-000000000000}"/>
          </ac:spMkLst>
        </pc:spChg>
      </pc:sldChg>
      <pc:sldChg chg="modSp ord">
        <pc:chgData name="Odom, Chris" userId="c04ddd2c-63ab-4698-ae67-7ef2d7f17ca7" providerId="ADAL" clId="{2C72730C-B25F-44C4-A39F-118684F03BC0}" dt="2020-01-04T22:25:05.766" v="5821" actId="207"/>
        <pc:sldMkLst>
          <pc:docMk/>
          <pc:sldMk cId="2798878617" sldId="354"/>
        </pc:sldMkLst>
        <pc:spChg chg="mod">
          <ac:chgData name="Odom, Chris" userId="c04ddd2c-63ab-4698-ae67-7ef2d7f17ca7" providerId="ADAL" clId="{2C72730C-B25F-44C4-A39F-118684F03BC0}" dt="2020-01-04T22:25:05.766" v="5821" actId="207"/>
          <ac:spMkLst>
            <pc:docMk/>
            <pc:sldMk cId="2798878617" sldId="354"/>
            <ac:spMk id="2" creationId="{00000000-0000-0000-0000-000000000000}"/>
          </ac:spMkLst>
        </pc:spChg>
      </pc:sldChg>
      <pc:sldChg chg="modSp ord">
        <pc:chgData name="Odom, Chris" userId="c04ddd2c-63ab-4698-ae67-7ef2d7f17ca7" providerId="ADAL" clId="{2C72730C-B25F-44C4-A39F-118684F03BC0}" dt="2020-01-04T22:25:01.479" v="5820" actId="207"/>
        <pc:sldMkLst>
          <pc:docMk/>
          <pc:sldMk cId="1654552872" sldId="355"/>
        </pc:sldMkLst>
        <pc:spChg chg="mod">
          <ac:chgData name="Odom, Chris" userId="c04ddd2c-63ab-4698-ae67-7ef2d7f17ca7" providerId="ADAL" clId="{2C72730C-B25F-44C4-A39F-118684F03BC0}" dt="2020-01-04T22:25:01.479" v="5820" actId="207"/>
          <ac:spMkLst>
            <pc:docMk/>
            <pc:sldMk cId="1654552872" sldId="355"/>
            <ac:spMk id="2" creationId="{00000000-0000-0000-0000-000000000000}"/>
          </ac:spMkLst>
        </pc:spChg>
        <pc:spChg chg="mod">
          <ac:chgData name="Odom, Chris" userId="c04ddd2c-63ab-4698-ae67-7ef2d7f17ca7" providerId="ADAL" clId="{2C72730C-B25F-44C4-A39F-118684F03BC0}" dt="2020-01-03T21:04:04.105" v="558" actId="27636"/>
          <ac:spMkLst>
            <pc:docMk/>
            <pc:sldMk cId="1654552872" sldId="355"/>
            <ac:spMk id="3" creationId="{00000000-0000-0000-0000-000000000000}"/>
          </ac:spMkLst>
        </pc:spChg>
      </pc:sldChg>
      <pc:sldChg chg="modSp ord">
        <pc:chgData name="Odom, Chris" userId="c04ddd2c-63ab-4698-ae67-7ef2d7f17ca7" providerId="ADAL" clId="{2C72730C-B25F-44C4-A39F-118684F03BC0}" dt="2020-01-04T22:24:53.311" v="5818" actId="207"/>
        <pc:sldMkLst>
          <pc:docMk/>
          <pc:sldMk cId="3820732655" sldId="356"/>
        </pc:sldMkLst>
        <pc:spChg chg="mod">
          <ac:chgData name="Odom, Chris" userId="c04ddd2c-63ab-4698-ae67-7ef2d7f17ca7" providerId="ADAL" clId="{2C72730C-B25F-44C4-A39F-118684F03BC0}" dt="2020-01-04T22:24:53.311" v="5818" actId="207"/>
          <ac:spMkLst>
            <pc:docMk/>
            <pc:sldMk cId="3820732655" sldId="356"/>
            <ac:spMk id="2" creationId="{00000000-0000-0000-0000-000000000000}"/>
          </ac:spMkLst>
        </pc:spChg>
      </pc:sldChg>
      <pc:sldChg chg="modSp ord">
        <pc:chgData name="Odom, Chris" userId="c04ddd2c-63ab-4698-ae67-7ef2d7f17ca7" providerId="ADAL" clId="{2C72730C-B25F-44C4-A39F-118684F03BC0}" dt="2020-01-04T22:24:47.992" v="5817" actId="207"/>
        <pc:sldMkLst>
          <pc:docMk/>
          <pc:sldMk cId="2627584720" sldId="357"/>
        </pc:sldMkLst>
        <pc:spChg chg="mod">
          <ac:chgData name="Odom, Chris" userId="c04ddd2c-63ab-4698-ae67-7ef2d7f17ca7" providerId="ADAL" clId="{2C72730C-B25F-44C4-A39F-118684F03BC0}" dt="2020-01-04T22:24:47.992" v="5817" actId="207"/>
          <ac:spMkLst>
            <pc:docMk/>
            <pc:sldMk cId="2627584720" sldId="357"/>
            <ac:spMk id="2" creationId="{00000000-0000-0000-0000-000000000000}"/>
          </ac:spMkLst>
        </pc:spChg>
        <pc:spChg chg="mod">
          <ac:chgData name="Odom, Chris" userId="c04ddd2c-63ab-4698-ae67-7ef2d7f17ca7" providerId="ADAL" clId="{2C72730C-B25F-44C4-A39F-118684F03BC0}" dt="2020-01-03T21:04:04.116" v="559" actId="27636"/>
          <ac:spMkLst>
            <pc:docMk/>
            <pc:sldMk cId="2627584720" sldId="357"/>
            <ac:spMk id="3" creationId="{00000000-0000-0000-0000-000000000000}"/>
          </ac:spMkLst>
        </pc:spChg>
      </pc:sldChg>
      <pc:sldChg chg="modSp ord modNotesTx">
        <pc:chgData name="Odom, Chris" userId="c04ddd2c-63ab-4698-ae67-7ef2d7f17ca7" providerId="ADAL" clId="{2C72730C-B25F-44C4-A39F-118684F03BC0}" dt="2020-01-05T16:49:49.467" v="7798" actId="688"/>
        <pc:sldMkLst>
          <pc:docMk/>
          <pc:sldMk cId="3533626727" sldId="358"/>
        </pc:sldMkLst>
        <pc:spChg chg="mod">
          <ac:chgData name="Odom, Chris" userId="c04ddd2c-63ab-4698-ae67-7ef2d7f17ca7" providerId="ADAL" clId="{2C72730C-B25F-44C4-A39F-118684F03BC0}" dt="2020-01-05T16:35:10.672" v="7395" actId="20577"/>
          <ac:spMkLst>
            <pc:docMk/>
            <pc:sldMk cId="3533626727" sldId="358"/>
            <ac:spMk id="2" creationId="{00000000-0000-0000-0000-000000000000}"/>
          </ac:spMkLst>
        </pc:spChg>
        <pc:spChg chg="mod">
          <ac:chgData name="Odom, Chris" userId="c04ddd2c-63ab-4698-ae67-7ef2d7f17ca7" providerId="ADAL" clId="{2C72730C-B25F-44C4-A39F-118684F03BC0}" dt="2020-01-05T16:49:42.936" v="7795" actId="27636"/>
          <ac:spMkLst>
            <pc:docMk/>
            <pc:sldMk cId="3533626727" sldId="358"/>
            <ac:spMk id="3" creationId="{00000000-0000-0000-0000-000000000000}"/>
          </ac:spMkLst>
        </pc:spChg>
        <pc:picChg chg="mod">
          <ac:chgData name="Odom, Chris" userId="c04ddd2c-63ab-4698-ae67-7ef2d7f17ca7" providerId="ADAL" clId="{2C72730C-B25F-44C4-A39F-118684F03BC0}" dt="2020-01-05T16:49:46.001" v="7796" actId="688"/>
          <ac:picMkLst>
            <pc:docMk/>
            <pc:sldMk cId="3533626727" sldId="358"/>
            <ac:picMk id="5" creationId="{00000000-0000-0000-0000-000000000000}"/>
          </ac:picMkLst>
        </pc:picChg>
        <pc:picChg chg="mod">
          <ac:chgData name="Odom, Chris" userId="c04ddd2c-63ab-4698-ae67-7ef2d7f17ca7" providerId="ADAL" clId="{2C72730C-B25F-44C4-A39F-118684F03BC0}" dt="2020-01-05T16:49:47.466" v="7797" actId="688"/>
          <ac:picMkLst>
            <pc:docMk/>
            <pc:sldMk cId="3533626727" sldId="358"/>
            <ac:picMk id="6" creationId="{00000000-0000-0000-0000-000000000000}"/>
          </ac:picMkLst>
        </pc:picChg>
        <pc:picChg chg="mod">
          <ac:chgData name="Odom, Chris" userId="c04ddd2c-63ab-4698-ae67-7ef2d7f17ca7" providerId="ADAL" clId="{2C72730C-B25F-44C4-A39F-118684F03BC0}" dt="2020-01-05T16:49:49.467" v="7798" actId="688"/>
          <ac:picMkLst>
            <pc:docMk/>
            <pc:sldMk cId="3533626727" sldId="358"/>
            <ac:picMk id="7" creationId="{00000000-0000-0000-0000-000000000000}"/>
          </ac:picMkLst>
        </pc:picChg>
      </pc:sldChg>
      <pc:sldChg chg="modSp ord">
        <pc:chgData name="Odom, Chris" userId="c04ddd2c-63ab-4698-ae67-7ef2d7f17ca7" providerId="ADAL" clId="{2C72730C-B25F-44C4-A39F-118684F03BC0}" dt="2020-01-04T22:24:56.639" v="5819" actId="207"/>
        <pc:sldMkLst>
          <pc:docMk/>
          <pc:sldMk cId="3079621379" sldId="360"/>
        </pc:sldMkLst>
        <pc:spChg chg="mod">
          <ac:chgData name="Odom, Chris" userId="c04ddd2c-63ab-4698-ae67-7ef2d7f17ca7" providerId="ADAL" clId="{2C72730C-B25F-44C4-A39F-118684F03BC0}" dt="2020-01-04T22:24:56.639" v="5819" actId="207"/>
          <ac:spMkLst>
            <pc:docMk/>
            <pc:sldMk cId="3079621379" sldId="360"/>
            <ac:spMk id="2" creationId="{00000000-0000-0000-0000-000000000000}"/>
          </ac:spMkLst>
        </pc:spChg>
      </pc:sldChg>
      <pc:sldChg chg="addSp modSp ord modNotesTx">
        <pc:chgData name="Odom, Chris" userId="c04ddd2c-63ab-4698-ae67-7ef2d7f17ca7" providerId="ADAL" clId="{2C72730C-B25F-44C4-A39F-118684F03BC0}" dt="2020-01-05T16:35:24.365" v="7400" actId="20577"/>
        <pc:sldMkLst>
          <pc:docMk/>
          <pc:sldMk cId="1344779115" sldId="361"/>
        </pc:sldMkLst>
        <pc:spChg chg="mod">
          <ac:chgData name="Odom, Chris" userId="c04ddd2c-63ab-4698-ae67-7ef2d7f17ca7" providerId="ADAL" clId="{2C72730C-B25F-44C4-A39F-118684F03BC0}" dt="2020-01-05T16:35:24.365" v="7400" actId="20577"/>
          <ac:spMkLst>
            <pc:docMk/>
            <pc:sldMk cId="1344779115" sldId="361"/>
            <ac:spMk id="2" creationId="{00000000-0000-0000-0000-000000000000}"/>
          </ac:spMkLst>
        </pc:spChg>
        <pc:spChg chg="mod">
          <ac:chgData name="Odom, Chris" userId="c04ddd2c-63ab-4698-ae67-7ef2d7f17ca7" providerId="ADAL" clId="{2C72730C-B25F-44C4-A39F-118684F03BC0}" dt="2020-01-05T16:34:23.599" v="7389" actId="20577"/>
          <ac:spMkLst>
            <pc:docMk/>
            <pc:sldMk cId="1344779115" sldId="361"/>
            <ac:spMk id="3" creationId="{00000000-0000-0000-0000-000000000000}"/>
          </ac:spMkLst>
        </pc:spChg>
        <pc:spChg chg="mod">
          <ac:chgData name="Odom, Chris" userId="c04ddd2c-63ab-4698-ae67-7ef2d7f17ca7" providerId="ADAL" clId="{2C72730C-B25F-44C4-A39F-118684F03BC0}" dt="2020-01-05T16:32:27.329" v="7310" actId="164"/>
          <ac:spMkLst>
            <pc:docMk/>
            <pc:sldMk cId="1344779115" sldId="361"/>
            <ac:spMk id="9" creationId="{00000000-0000-0000-0000-000000000000}"/>
          </ac:spMkLst>
        </pc:spChg>
        <pc:spChg chg="mod">
          <ac:chgData name="Odom, Chris" userId="c04ddd2c-63ab-4698-ae67-7ef2d7f17ca7" providerId="ADAL" clId="{2C72730C-B25F-44C4-A39F-118684F03BC0}" dt="2020-01-05T16:32:27.329" v="7310" actId="164"/>
          <ac:spMkLst>
            <pc:docMk/>
            <pc:sldMk cId="1344779115" sldId="361"/>
            <ac:spMk id="12" creationId="{00000000-0000-0000-0000-000000000000}"/>
          </ac:spMkLst>
        </pc:spChg>
        <pc:spChg chg="mod">
          <ac:chgData name="Odom, Chris" userId="c04ddd2c-63ab-4698-ae67-7ef2d7f17ca7" providerId="ADAL" clId="{2C72730C-B25F-44C4-A39F-118684F03BC0}" dt="2020-01-05T16:32:27.329" v="7310" actId="164"/>
          <ac:spMkLst>
            <pc:docMk/>
            <pc:sldMk cId="1344779115" sldId="361"/>
            <ac:spMk id="14" creationId="{00000000-0000-0000-0000-000000000000}"/>
          </ac:spMkLst>
        </pc:spChg>
        <pc:grpChg chg="add mod">
          <ac:chgData name="Odom, Chris" userId="c04ddd2c-63ab-4698-ae67-7ef2d7f17ca7" providerId="ADAL" clId="{2C72730C-B25F-44C4-A39F-118684F03BC0}" dt="2020-01-05T16:32:30.905" v="7311" actId="1076"/>
          <ac:grpSpMkLst>
            <pc:docMk/>
            <pc:sldMk cId="1344779115" sldId="361"/>
            <ac:grpSpMk id="5" creationId="{C284F968-C31C-4875-A605-E64A4D649A89}"/>
          </ac:grpSpMkLst>
        </pc:grpChg>
        <pc:picChg chg="mod">
          <ac:chgData name="Odom, Chris" userId="c04ddd2c-63ab-4698-ae67-7ef2d7f17ca7" providerId="ADAL" clId="{2C72730C-B25F-44C4-A39F-118684F03BC0}" dt="2020-01-05T16:32:27.329" v="7310" actId="164"/>
          <ac:picMkLst>
            <pc:docMk/>
            <pc:sldMk cId="1344779115" sldId="361"/>
            <ac:picMk id="11" creationId="{00000000-0000-0000-0000-000000000000}"/>
          </ac:picMkLst>
        </pc:picChg>
      </pc:sldChg>
      <pc:sldChg chg="modSp ord modNotesTx">
        <pc:chgData name="Odom, Chris" userId="c04ddd2c-63ab-4698-ae67-7ef2d7f17ca7" providerId="ADAL" clId="{2C72730C-B25F-44C4-A39F-118684F03BC0}" dt="2020-01-05T16:37:18.123" v="7425" actId="14100"/>
        <pc:sldMkLst>
          <pc:docMk/>
          <pc:sldMk cId="38333901" sldId="362"/>
        </pc:sldMkLst>
        <pc:spChg chg="mod">
          <ac:chgData name="Odom, Chris" userId="c04ddd2c-63ab-4698-ae67-7ef2d7f17ca7" providerId="ADAL" clId="{2C72730C-B25F-44C4-A39F-118684F03BC0}" dt="2020-01-05T16:34:54.609" v="7393" actId="207"/>
          <ac:spMkLst>
            <pc:docMk/>
            <pc:sldMk cId="38333901" sldId="362"/>
            <ac:spMk id="2" creationId="{00000000-0000-0000-0000-000000000000}"/>
          </ac:spMkLst>
        </pc:spChg>
        <pc:spChg chg="mod">
          <ac:chgData name="Odom, Chris" userId="c04ddd2c-63ab-4698-ae67-7ef2d7f17ca7" providerId="ADAL" clId="{2C72730C-B25F-44C4-A39F-118684F03BC0}" dt="2020-01-05T16:37:18.123" v="7425" actId="14100"/>
          <ac:spMkLst>
            <pc:docMk/>
            <pc:sldMk cId="38333901" sldId="362"/>
            <ac:spMk id="3" creationId="{00000000-0000-0000-0000-000000000000}"/>
          </ac:spMkLst>
        </pc:spChg>
        <pc:picChg chg="mod">
          <ac:chgData name="Odom, Chris" userId="c04ddd2c-63ab-4698-ae67-7ef2d7f17ca7" providerId="ADAL" clId="{2C72730C-B25F-44C4-A39F-118684F03BC0}" dt="2020-01-05T16:35:34.535" v="7402" actId="1076"/>
          <ac:picMkLst>
            <pc:docMk/>
            <pc:sldMk cId="38333901" sldId="362"/>
            <ac:picMk id="5" creationId="{00000000-0000-0000-0000-000000000000}"/>
          </ac:picMkLst>
        </pc:picChg>
      </pc:sldChg>
      <pc:sldChg chg="modSp ord">
        <pc:chgData name="Odom, Chris" userId="c04ddd2c-63ab-4698-ae67-7ef2d7f17ca7" providerId="ADAL" clId="{2C72730C-B25F-44C4-A39F-118684F03BC0}" dt="2020-01-06T20:50:36.351" v="10047" actId="14100"/>
        <pc:sldMkLst>
          <pc:docMk/>
          <pc:sldMk cId="1631500770" sldId="363"/>
        </pc:sldMkLst>
        <pc:spChg chg="mod">
          <ac:chgData name="Odom, Chris" userId="c04ddd2c-63ab-4698-ae67-7ef2d7f17ca7" providerId="ADAL" clId="{2C72730C-B25F-44C4-A39F-118684F03BC0}" dt="2020-01-06T20:50:36.351" v="10047" actId="14100"/>
          <ac:spMkLst>
            <pc:docMk/>
            <pc:sldMk cId="1631500770" sldId="363"/>
            <ac:spMk id="2" creationId="{00000000-0000-0000-0000-000000000000}"/>
          </ac:spMkLst>
        </pc:spChg>
        <pc:spChg chg="mod">
          <ac:chgData name="Odom, Chris" userId="c04ddd2c-63ab-4698-ae67-7ef2d7f17ca7" providerId="ADAL" clId="{2C72730C-B25F-44C4-A39F-118684F03BC0}" dt="2020-01-05T16:39:44.836" v="7460" actId="1076"/>
          <ac:spMkLst>
            <pc:docMk/>
            <pc:sldMk cId="1631500770" sldId="363"/>
            <ac:spMk id="3" creationId="{00000000-0000-0000-0000-000000000000}"/>
          </ac:spMkLst>
        </pc:spChg>
        <pc:picChg chg="mod">
          <ac:chgData name="Odom, Chris" userId="c04ddd2c-63ab-4698-ae67-7ef2d7f17ca7" providerId="ADAL" clId="{2C72730C-B25F-44C4-A39F-118684F03BC0}" dt="2020-01-05T16:39:46.532" v="7461" actId="1076"/>
          <ac:picMkLst>
            <pc:docMk/>
            <pc:sldMk cId="1631500770" sldId="363"/>
            <ac:picMk id="7" creationId="{00000000-0000-0000-0000-000000000000}"/>
          </ac:picMkLst>
        </pc:picChg>
      </pc:sldChg>
      <pc:sldChg chg="modSp">
        <pc:chgData name="Odom, Chris" userId="c04ddd2c-63ab-4698-ae67-7ef2d7f17ca7" providerId="ADAL" clId="{2C72730C-B25F-44C4-A39F-118684F03BC0}" dt="2020-01-06T20:49:24.588" v="10025" actId="14100"/>
        <pc:sldMkLst>
          <pc:docMk/>
          <pc:sldMk cId="2267338315" sldId="364"/>
        </pc:sldMkLst>
        <pc:spChg chg="mod">
          <ac:chgData name="Odom, Chris" userId="c04ddd2c-63ab-4698-ae67-7ef2d7f17ca7" providerId="ADAL" clId="{2C72730C-B25F-44C4-A39F-118684F03BC0}" dt="2020-01-06T20:49:19.160" v="10024" actId="1076"/>
          <ac:spMkLst>
            <pc:docMk/>
            <pc:sldMk cId="2267338315" sldId="364"/>
            <ac:spMk id="2" creationId="{00000000-0000-0000-0000-000000000000}"/>
          </ac:spMkLst>
        </pc:spChg>
        <pc:spChg chg="mod">
          <ac:chgData name="Odom, Chris" userId="c04ddd2c-63ab-4698-ae67-7ef2d7f17ca7" providerId="ADAL" clId="{2C72730C-B25F-44C4-A39F-118684F03BC0}" dt="2020-01-06T20:49:24.588" v="10025" actId="14100"/>
          <ac:spMkLst>
            <pc:docMk/>
            <pc:sldMk cId="2267338315" sldId="364"/>
            <ac:spMk id="3" creationId="{00000000-0000-0000-0000-000000000000}"/>
          </ac:spMkLst>
        </pc:spChg>
      </pc:sldChg>
      <pc:sldChg chg="modSp">
        <pc:chgData name="Odom, Chris" userId="c04ddd2c-63ab-4698-ae67-7ef2d7f17ca7" providerId="ADAL" clId="{2C72730C-B25F-44C4-A39F-118684F03BC0}" dt="2020-01-03T21:04:04.166" v="565" actId="27636"/>
        <pc:sldMkLst>
          <pc:docMk/>
          <pc:sldMk cId="1603466290" sldId="365"/>
        </pc:sldMkLst>
        <pc:spChg chg="mod">
          <ac:chgData name="Odom, Chris" userId="c04ddd2c-63ab-4698-ae67-7ef2d7f17ca7" providerId="ADAL" clId="{2C72730C-B25F-44C4-A39F-118684F03BC0}" dt="2020-01-03T21:04:04.166" v="565" actId="27636"/>
          <ac:spMkLst>
            <pc:docMk/>
            <pc:sldMk cId="1603466290" sldId="365"/>
            <ac:spMk id="3" creationId="{00000000-0000-0000-0000-000000000000}"/>
          </ac:spMkLst>
        </pc:spChg>
      </pc:sldChg>
      <pc:sldChg chg="modSp">
        <pc:chgData name="Odom, Chris" userId="c04ddd2c-63ab-4698-ae67-7ef2d7f17ca7" providerId="ADAL" clId="{2C72730C-B25F-44C4-A39F-118684F03BC0}" dt="2020-01-03T21:04:04.173" v="566" actId="27636"/>
        <pc:sldMkLst>
          <pc:docMk/>
          <pc:sldMk cId="2631897675" sldId="366"/>
        </pc:sldMkLst>
        <pc:spChg chg="mod">
          <ac:chgData name="Odom, Chris" userId="c04ddd2c-63ab-4698-ae67-7ef2d7f17ca7" providerId="ADAL" clId="{2C72730C-B25F-44C4-A39F-118684F03BC0}" dt="2020-01-03T21:04:04.173" v="566" actId="27636"/>
          <ac:spMkLst>
            <pc:docMk/>
            <pc:sldMk cId="2631897675" sldId="366"/>
            <ac:spMk id="3" creationId="{00000000-0000-0000-0000-000000000000}"/>
          </ac:spMkLst>
        </pc:spChg>
      </pc:sldChg>
      <pc:sldChg chg="modSp">
        <pc:chgData name="Odom, Chris" userId="c04ddd2c-63ab-4698-ae67-7ef2d7f17ca7" providerId="ADAL" clId="{2C72730C-B25F-44C4-A39F-118684F03BC0}" dt="2020-01-03T21:04:04.185" v="567" actId="27636"/>
        <pc:sldMkLst>
          <pc:docMk/>
          <pc:sldMk cId="1307963130" sldId="368"/>
        </pc:sldMkLst>
        <pc:spChg chg="mod">
          <ac:chgData name="Odom, Chris" userId="c04ddd2c-63ab-4698-ae67-7ef2d7f17ca7" providerId="ADAL" clId="{2C72730C-B25F-44C4-A39F-118684F03BC0}" dt="2020-01-03T21:04:04.185" v="567" actId="27636"/>
          <ac:spMkLst>
            <pc:docMk/>
            <pc:sldMk cId="1307963130" sldId="368"/>
            <ac:spMk id="3" creationId="{00000000-0000-0000-0000-000000000000}"/>
          </ac:spMkLst>
        </pc:spChg>
      </pc:sldChg>
      <pc:sldChg chg="modSp">
        <pc:chgData name="Odom, Chris" userId="c04ddd2c-63ab-4698-ae67-7ef2d7f17ca7" providerId="ADAL" clId="{2C72730C-B25F-44C4-A39F-118684F03BC0}" dt="2020-01-03T21:03:09.962" v="518" actId="27636"/>
        <pc:sldMkLst>
          <pc:docMk/>
          <pc:sldMk cId="90746812" sldId="369"/>
        </pc:sldMkLst>
        <pc:spChg chg="mod">
          <ac:chgData name="Odom, Chris" userId="c04ddd2c-63ab-4698-ae67-7ef2d7f17ca7" providerId="ADAL" clId="{2C72730C-B25F-44C4-A39F-118684F03BC0}" dt="2020-01-03T21:03:09.962" v="518" actId="27636"/>
          <ac:spMkLst>
            <pc:docMk/>
            <pc:sldMk cId="90746812" sldId="369"/>
            <ac:spMk id="3" creationId="{00000000-0000-0000-0000-000000000000}"/>
          </ac:spMkLst>
        </pc:spChg>
      </pc:sldChg>
      <pc:sldChg chg="modSp">
        <pc:chgData name="Odom, Chris" userId="c04ddd2c-63ab-4698-ae67-7ef2d7f17ca7" providerId="ADAL" clId="{2C72730C-B25F-44C4-A39F-118684F03BC0}" dt="2020-01-03T21:04:04.195" v="568" actId="27636"/>
        <pc:sldMkLst>
          <pc:docMk/>
          <pc:sldMk cId="1724850860" sldId="370"/>
        </pc:sldMkLst>
        <pc:spChg chg="mod">
          <ac:chgData name="Odom, Chris" userId="c04ddd2c-63ab-4698-ae67-7ef2d7f17ca7" providerId="ADAL" clId="{2C72730C-B25F-44C4-A39F-118684F03BC0}" dt="2020-01-03T21:04:04.195" v="568" actId="27636"/>
          <ac:spMkLst>
            <pc:docMk/>
            <pc:sldMk cId="1724850860" sldId="370"/>
            <ac:spMk id="6" creationId="{00000000-0000-0000-0000-000000000000}"/>
          </ac:spMkLst>
        </pc:spChg>
      </pc:sldChg>
      <pc:sldChg chg="modSp">
        <pc:chgData name="Odom, Chris" userId="c04ddd2c-63ab-4698-ae67-7ef2d7f17ca7" providerId="ADAL" clId="{2C72730C-B25F-44C4-A39F-118684F03BC0}" dt="2020-01-03T21:04:04.211" v="570" actId="27636"/>
        <pc:sldMkLst>
          <pc:docMk/>
          <pc:sldMk cId="2589938598" sldId="372"/>
        </pc:sldMkLst>
        <pc:spChg chg="mod">
          <ac:chgData name="Odom, Chris" userId="c04ddd2c-63ab-4698-ae67-7ef2d7f17ca7" providerId="ADAL" clId="{2C72730C-B25F-44C4-A39F-118684F03BC0}" dt="2020-01-03T21:04:04.211" v="570" actId="27636"/>
          <ac:spMkLst>
            <pc:docMk/>
            <pc:sldMk cId="2589938598" sldId="372"/>
            <ac:spMk id="6" creationId="{00000000-0000-0000-0000-000000000000}"/>
          </ac:spMkLst>
        </pc:spChg>
      </pc:sldChg>
      <pc:sldChg chg="modSp">
        <pc:chgData name="Odom, Chris" userId="c04ddd2c-63ab-4698-ae67-7ef2d7f17ca7" providerId="ADAL" clId="{2C72730C-B25F-44C4-A39F-118684F03BC0}" dt="2020-01-03T21:04:04.204" v="569" actId="27636"/>
        <pc:sldMkLst>
          <pc:docMk/>
          <pc:sldMk cId="3136735221" sldId="374"/>
        </pc:sldMkLst>
        <pc:spChg chg="mod">
          <ac:chgData name="Odom, Chris" userId="c04ddd2c-63ab-4698-ae67-7ef2d7f17ca7" providerId="ADAL" clId="{2C72730C-B25F-44C4-A39F-118684F03BC0}" dt="2020-01-03T21:04:04.204" v="569" actId="27636"/>
          <ac:spMkLst>
            <pc:docMk/>
            <pc:sldMk cId="3136735221" sldId="374"/>
            <ac:spMk id="6" creationId="{00000000-0000-0000-0000-000000000000}"/>
          </ac:spMkLst>
        </pc:spChg>
      </pc:sldChg>
      <pc:sldChg chg="modSp">
        <pc:chgData name="Odom, Chris" userId="c04ddd2c-63ab-4698-ae67-7ef2d7f17ca7" providerId="ADAL" clId="{2C72730C-B25F-44C4-A39F-118684F03BC0}" dt="2020-01-03T21:04:04.254" v="576" actId="27636"/>
        <pc:sldMkLst>
          <pc:docMk/>
          <pc:sldMk cId="3185325353" sldId="383"/>
        </pc:sldMkLst>
        <pc:spChg chg="mod">
          <ac:chgData name="Odom, Chris" userId="c04ddd2c-63ab-4698-ae67-7ef2d7f17ca7" providerId="ADAL" clId="{2C72730C-B25F-44C4-A39F-118684F03BC0}" dt="2020-01-03T21:04:04.254" v="576" actId="27636"/>
          <ac:spMkLst>
            <pc:docMk/>
            <pc:sldMk cId="3185325353" sldId="383"/>
            <ac:spMk id="6" creationId="{00000000-0000-0000-0000-000000000000}"/>
          </ac:spMkLst>
        </pc:spChg>
      </pc:sldChg>
      <pc:sldChg chg="modSp">
        <pc:chgData name="Odom, Chris" userId="c04ddd2c-63ab-4698-ae67-7ef2d7f17ca7" providerId="ADAL" clId="{2C72730C-B25F-44C4-A39F-118684F03BC0}" dt="2020-01-03T21:04:04.265" v="577" actId="27636"/>
        <pc:sldMkLst>
          <pc:docMk/>
          <pc:sldMk cId="3570805886" sldId="385"/>
        </pc:sldMkLst>
        <pc:spChg chg="mod">
          <ac:chgData name="Odom, Chris" userId="c04ddd2c-63ab-4698-ae67-7ef2d7f17ca7" providerId="ADAL" clId="{2C72730C-B25F-44C4-A39F-118684F03BC0}" dt="2020-01-03T21:04:04.265" v="577" actId="27636"/>
          <ac:spMkLst>
            <pc:docMk/>
            <pc:sldMk cId="3570805886" sldId="385"/>
            <ac:spMk id="6" creationId="{00000000-0000-0000-0000-000000000000}"/>
          </ac:spMkLst>
        </pc:spChg>
      </pc:sldChg>
      <pc:sldChg chg="modSp">
        <pc:chgData name="Odom, Chris" userId="c04ddd2c-63ab-4698-ae67-7ef2d7f17ca7" providerId="ADAL" clId="{2C72730C-B25F-44C4-A39F-118684F03BC0}" dt="2020-01-03T21:04:04.275" v="578" actId="27636"/>
        <pc:sldMkLst>
          <pc:docMk/>
          <pc:sldMk cId="4072991178" sldId="388"/>
        </pc:sldMkLst>
        <pc:spChg chg="mod">
          <ac:chgData name="Odom, Chris" userId="c04ddd2c-63ab-4698-ae67-7ef2d7f17ca7" providerId="ADAL" clId="{2C72730C-B25F-44C4-A39F-118684F03BC0}" dt="2020-01-03T21:04:04.275" v="578" actId="27636"/>
          <ac:spMkLst>
            <pc:docMk/>
            <pc:sldMk cId="4072991178" sldId="388"/>
            <ac:spMk id="6" creationId="{00000000-0000-0000-0000-000000000000}"/>
          </ac:spMkLst>
        </pc:spChg>
      </pc:sldChg>
      <pc:sldChg chg="modSp">
        <pc:chgData name="Odom, Chris" userId="c04ddd2c-63ab-4698-ae67-7ef2d7f17ca7" providerId="ADAL" clId="{2C72730C-B25F-44C4-A39F-118684F03BC0}" dt="2020-01-03T21:04:04.299" v="581" actId="27636"/>
        <pc:sldMkLst>
          <pc:docMk/>
          <pc:sldMk cId="1905342383" sldId="389"/>
        </pc:sldMkLst>
        <pc:spChg chg="mod">
          <ac:chgData name="Odom, Chris" userId="c04ddd2c-63ab-4698-ae67-7ef2d7f17ca7" providerId="ADAL" clId="{2C72730C-B25F-44C4-A39F-118684F03BC0}" dt="2020-01-03T21:04:04.299" v="581" actId="27636"/>
          <ac:spMkLst>
            <pc:docMk/>
            <pc:sldMk cId="1905342383" sldId="389"/>
            <ac:spMk id="6" creationId="{00000000-0000-0000-0000-000000000000}"/>
          </ac:spMkLst>
        </pc:spChg>
      </pc:sldChg>
      <pc:sldChg chg="modSp">
        <pc:chgData name="Odom, Chris" userId="c04ddd2c-63ab-4698-ae67-7ef2d7f17ca7" providerId="ADAL" clId="{2C72730C-B25F-44C4-A39F-118684F03BC0}" dt="2020-01-03T21:04:04.306" v="582" actId="27636"/>
        <pc:sldMkLst>
          <pc:docMk/>
          <pc:sldMk cId="834332728" sldId="390"/>
        </pc:sldMkLst>
        <pc:spChg chg="mod">
          <ac:chgData name="Odom, Chris" userId="c04ddd2c-63ab-4698-ae67-7ef2d7f17ca7" providerId="ADAL" clId="{2C72730C-B25F-44C4-A39F-118684F03BC0}" dt="2020-01-03T21:04:04.306" v="582" actId="27636"/>
          <ac:spMkLst>
            <pc:docMk/>
            <pc:sldMk cId="834332728" sldId="390"/>
            <ac:spMk id="6" creationId="{00000000-0000-0000-0000-000000000000}"/>
          </ac:spMkLst>
        </pc:spChg>
      </pc:sldChg>
      <pc:sldChg chg="modSp">
        <pc:chgData name="Odom, Chris" userId="c04ddd2c-63ab-4698-ae67-7ef2d7f17ca7" providerId="ADAL" clId="{2C72730C-B25F-44C4-A39F-118684F03BC0}" dt="2020-01-03T21:04:04.499" v="593" actId="27636"/>
        <pc:sldMkLst>
          <pc:docMk/>
          <pc:sldMk cId="745890827" sldId="391"/>
        </pc:sldMkLst>
        <pc:spChg chg="mod">
          <ac:chgData name="Odom, Chris" userId="c04ddd2c-63ab-4698-ae67-7ef2d7f17ca7" providerId="ADAL" clId="{2C72730C-B25F-44C4-A39F-118684F03BC0}" dt="2020-01-03T21:04:04.499" v="593" actId="27636"/>
          <ac:spMkLst>
            <pc:docMk/>
            <pc:sldMk cId="745890827" sldId="391"/>
            <ac:spMk id="6" creationId="{00000000-0000-0000-0000-000000000000}"/>
          </ac:spMkLst>
        </pc:spChg>
      </pc:sldChg>
      <pc:sldChg chg="modSp">
        <pc:chgData name="Odom, Chris" userId="c04ddd2c-63ab-4698-ae67-7ef2d7f17ca7" providerId="ADAL" clId="{2C72730C-B25F-44C4-A39F-118684F03BC0}" dt="2020-01-03T21:04:04.492" v="592" actId="27636"/>
        <pc:sldMkLst>
          <pc:docMk/>
          <pc:sldMk cId="2640187451" sldId="393"/>
        </pc:sldMkLst>
        <pc:spChg chg="mod">
          <ac:chgData name="Odom, Chris" userId="c04ddd2c-63ab-4698-ae67-7ef2d7f17ca7" providerId="ADAL" clId="{2C72730C-B25F-44C4-A39F-118684F03BC0}" dt="2020-01-03T21:04:04.492" v="592" actId="27636"/>
          <ac:spMkLst>
            <pc:docMk/>
            <pc:sldMk cId="2640187451" sldId="393"/>
            <ac:spMk id="6" creationId="{00000000-0000-0000-0000-000000000000}"/>
          </ac:spMkLst>
        </pc:spChg>
      </pc:sldChg>
      <pc:sldChg chg="modSp">
        <pc:chgData name="Odom, Chris" userId="c04ddd2c-63ab-4698-ae67-7ef2d7f17ca7" providerId="ADAL" clId="{2C72730C-B25F-44C4-A39F-118684F03BC0}" dt="2020-01-03T21:04:04.291" v="580" actId="27636"/>
        <pc:sldMkLst>
          <pc:docMk/>
          <pc:sldMk cId="3885063681" sldId="394"/>
        </pc:sldMkLst>
        <pc:spChg chg="mod">
          <ac:chgData name="Odom, Chris" userId="c04ddd2c-63ab-4698-ae67-7ef2d7f17ca7" providerId="ADAL" clId="{2C72730C-B25F-44C4-A39F-118684F03BC0}" dt="2020-01-03T21:04:04.291" v="580" actId="27636"/>
          <ac:spMkLst>
            <pc:docMk/>
            <pc:sldMk cId="3885063681" sldId="394"/>
            <ac:spMk id="6" creationId="{00000000-0000-0000-0000-000000000000}"/>
          </ac:spMkLst>
        </pc:spChg>
      </pc:sldChg>
      <pc:sldChg chg="modSp">
        <pc:chgData name="Odom, Chris" userId="c04ddd2c-63ab-4698-ae67-7ef2d7f17ca7" providerId="ADAL" clId="{2C72730C-B25F-44C4-A39F-118684F03BC0}" dt="2020-01-03T21:04:04.552" v="594" actId="27636"/>
        <pc:sldMkLst>
          <pc:docMk/>
          <pc:sldMk cId="2831270204" sldId="399"/>
        </pc:sldMkLst>
        <pc:spChg chg="mod">
          <ac:chgData name="Odom, Chris" userId="c04ddd2c-63ab-4698-ae67-7ef2d7f17ca7" providerId="ADAL" clId="{2C72730C-B25F-44C4-A39F-118684F03BC0}" dt="2020-01-03T21:04:04.552" v="594" actId="27636"/>
          <ac:spMkLst>
            <pc:docMk/>
            <pc:sldMk cId="2831270204" sldId="399"/>
            <ac:spMk id="6" creationId="{00000000-0000-0000-0000-000000000000}"/>
          </ac:spMkLst>
        </pc:spChg>
      </pc:sldChg>
      <pc:sldChg chg="modSp">
        <pc:chgData name="Odom, Chris" userId="c04ddd2c-63ab-4698-ae67-7ef2d7f17ca7" providerId="ADAL" clId="{2C72730C-B25F-44C4-A39F-118684F03BC0}" dt="2020-01-03T21:02:53.154" v="484" actId="27636"/>
        <pc:sldMkLst>
          <pc:docMk/>
          <pc:sldMk cId="1826467570" sldId="402"/>
        </pc:sldMkLst>
        <pc:spChg chg="mod">
          <ac:chgData name="Odom, Chris" userId="c04ddd2c-63ab-4698-ae67-7ef2d7f17ca7" providerId="ADAL" clId="{2C72730C-B25F-44C4-A39F-118684F03BC0}" dt="2020-01-03T21:02:53.154" v="484" actId="27636"/>
          <ac:spMkLst>
            <pc:docMk/>
            <pc:sldMk cId="1826467570" sldId="402"/>
            <ac:spMk id="6" creationId="{00000000-0000-0000-0000-000000000000}"/>
          </ac:spMkLst>
        </pc:spChg>
      </pc:sldChg>
      <pc:sldChg chg="modSp modNotesTx">
        <pc:chgData name="Odom, Chris" userId="c04ddd2c-63ab-4698-ae67-7ef2d7f17ca7" providerId="ADAL" clId="{2C72730C-B25F-44C4-A39F-118684F03BC0}" dt="2020-01-04T22:38:59.490" v="6542" actId="6549"/>
        <pc:sldMkLst>
          <pc:docMk/>
          <pc:sldMk cId="1810041940" sldId="403"/>
        </pc:sldMkLst>
        <pc:spChg chg="mod">
          <ac:chgData name="Odom, Chris" userId="c04ddd2c-63ab-4698-ae67-7ef2d7f17ca7" providerId="ADAL" clId="{2C72730C-B25F-44C4-A39F-118684F03BC0}" dt="2020-01-04T22:33:30.591" v="6037" actId="14100"/>
          <ac:spMkLst>
            <pc:docMk/>
            <pc:sldMk cId="1810041940" sldId="403"/>
            <ac:spMk id="2" creationId="{00000000-0000-0000-0000-000000000000}"/>
          </ac:spMkLst>
        </pc:spChg>
        <pc:spChg chg="mod">
          <ac:chgData name="Odom, Chris" userId="c04ddd2c-63ab-4698-ae67-7ef2d7f17ca7" providerId="ADAL" clId="{2C72730C-B25F-44C4-A39F-118684F03BC0}" dt="2020-01-04T22:38:59.490" v="6542" actId="6549"/>
          <ac:spMkLst>
            <pc:docMk/>
            <pc:sldMk cId="1810041940" sldId="403"/>
            <ac:spMk id="3" creationId="{00000000-0000-0000-0000-000000000000}"/>
          </ac:spMkLst>
        </pc:spChg>
        <pc:spChg chg="mod">
          <ac:chgData name="Odom, Chris" userId="c04ddd2c-63ab-4698-ae67-7ef2d7f17ca7" providerId="ADAL" clId="{2C72730C-B25F-44C4-A39F-118684F03BC0}" dt="2020-01-04T22:32:36.238" v="5994" actId="1076"/>
          <ac:spMkLst>
            <pc:docMk/>
            <pc:sldMk cId="1810041940" sldId="403"/>
            <ac:spMk id="4" creationId="{00000000-0000-0000-0000-000000000000}"/>
          </ac:spMkLst>
        </pc:spChg>
      </pc:sldChg>
      <pc:sldChg chg="modSp ord">
        <pc:chgData name="Odom, Chris" userId="c04ddd2c-63ab-4698-ae67-7ef2d7f17ca7" providerId="ADAL" clId="{2C72730C-B25F-44C4-A39F-118684F03BC0}" dt="2020-01-05T16:24:45.360" v="7073"/>
        <pc:sldMkLst>
          <pc:docMk/>
          <pc:sldMk cId="3292338165" sldId="404"/>
        </pc:sldMkLst>
        <pc:spChg chg="mod">
          <ac:chgData name="Odom, Chris" userId="c04ddd2c-63ab-4698-ae67-7ef2d7f17ca7" providerId="ADAL" clId="{2C72730C-B25F-44C4-A39F-118684F03BC0}" dt="2020-01-05T16:10:34.565" v="7013" actId="1076"/>
          <ac:spMkLst>
            <pc:docMk/>
            <pc:sldMk cId="3292338165" sldId="404"/>
            <ac:spMk id="4" creationId="{00000000-0000-0000-0000-000000000000}"/>
          </ac:spMkLst>
        </pc:spChg>
      </pc:sldChg>
      <pc:sldChg chg="addSp delSp modSp ord modNotesTx">
        <pc:chgData name="Odom, Chris" userId="c04ddd2c-63ab-4698-ae67-7ef2d7f17ca7" providerId="ADAL" clId="{2C72730C-B25F-44C4-A39F-118684F03BC0}" dt="2020-01-06T20:47:14.349" v="10007" actId="20577"/>
        <pc:sldMkLst>
          <pc:docMk/>
          <pc:sldMk cId="1454924900" sldId="405"/>
        </pc:sldMkLst>
        <pc:spChg chg="del mod">
          <ac:chgData name="Odom, Chris" userId="c04ddd2c-63ab-4698-ae67-7ef2d7f17ca7" providerId="ADAL" clId="{2C72730C-B25F-44C4-A39F-118684F03BC0}" dt="2020-01-04T22:46:01.795" v="6620" actId="478"/>
          <ac:spMkLst>
            <pc:docMk/>
            <pc:sldMk cId="1454924900" sldId="405"/>
            <ac:spMk id="2" creationId="{00000000-0000-0000-0000-000000000000}"/>
          </ac:spMkLst>
        </pc:spChg>
        <pc:spChg chg="mod">
          <ac:chgData name="Odom, Chris" userId="c04ddd2c-63ab-4698-ae67-7ef2d7f17ca7" providerId="ADAL" clId="{2C72730C-B25F-44C4-A39F-118684F03BC0}" dt="2020-01-04T22:44:15.912" v="6603" actId="27636"/>
          <ac:spMkLst>
            <pc:docMk/>
            <pc:sldMk cId="1454924900" sldId="405"/>
            <ac:spMk id="3" creationId="{00000000-0000-0000-0000-000000000000}"/>
          </ac:spMkLst>
        </pc:spChg>
        <pc:spChg chg="mod">
          <ac:chgData name="Odom, Chris" userId="c04ddd2c-63ab-4698-ae67-7ef2d7f17ca7" providerId="ADAL" clId="{2C72730C-B25F-44C4-A39F-118684F03BC0}" dt="2020-01-04T22:32:23.750" v="5993" actId="1076"/>
          <ac:spMkLst>
            <pc:docMk/>
            <pc:sldMk cId="1454924900" sldId="405"/>
            <ac:spMk id="4" creationId="{00000000-0000-0000-0000-000000000000}"/>
          </ac:spMkLst>
        </pc:spChg>
        <pc:spChg chg="add mod">
          <ac:chgData name="Odom, Chris" userId="c04ddd2c-63ab-4698-ae67-7ef2d7f17ca7" providerId="ADAL" clId="{2C72730C-B25F-44C4-A39F-118684F03BC0}" dt="2020-01-06T20:47:14.349" v="10007" actId="20577"/>
          <ac:spMkLst>
            <pc:docMk/>
            <pc:sldMk cId="1454924900" sldId="405"/>
            <ac:spMk id="9" creationId="{9D03EB8F-9B9B-438A-BCAA-1445EA6DA80C}"/>
          </ac:spMkLst>
        </pc:spChg>
        <pc:spChg chg="add del mod">
          <ac:chgData name="Odom, Chris" userId="c04ddd2c-63ab-4698-ae67-7ef2d7f17ca7" providerId="ADAL" clId="{2C72730C-B25F-44C4-A39F-118684F03BC0}" dt="2020-01-04T22:46:08.546" v="6623" actId="478"/>
          <ac:spMkLst>
            <pc:docMk/>
            <pc:sldMk cId="1454924900" sldId="405"/>
            <ac:spMk id="11" creationId="{8FAEB679-E6B7-4448-8258-B921F98847E5}"/>
          </ac:spMkLst>
        </pc:spChg>
        <pc:grpChg chg="mod">
          <ac:chgData name="Odom, Chris" userId="c04ddd2c-63ab-4698-ae67-7ef2d7f17ca7" providerId="ADAL" clId="{2C72730C-B25F-44C4-A39F-118684F03BC0}" dt="2020-01-04T22:32:19.190" v="5992" actId="1076"/>
          <ac:grpSpMkLst>
            <pc:docMk/>
            <pc:sldMk cId="1454924900" sldId="405"/>
            <ac:grpSpMk id="5" creationId="{00000000-0000-0000-0000-000000000000}"/>
          </ac:grpSpMkLst>
        </pc:grpChg>
        <pc:picChg chg="mod">
          <ac:chgData name="Odom, Chris" userId="c04ddd2c-63ab-4698-ae67-7ef2d7f17ca7" providerId="ADAL" clId="{2C72730C-B25F-44C4-A39F-118684F03BC0}" dt="2020-01-04T22:32:17.232" v="5991" actId="1076"/>
          <ac:picMkLst>
            <pc:docMk/>
            <pc:sldMk cId="1454924900" sldId="405"/>
            <ac:picMk id="8" creationId="{00000000-0000-0000-0000-000000000000}"/>
          </ac:picMkLst>
        </pc:picChg>
      </pc:sldChg>
      <pc:sldChg chg="addSp delSp modSp modAnim modNotesTx">
        <pc:chgData name="Odom, Chris" userId="c04ddd2c-63ab-4698-ae67-7ef2d7f17ca7" providerId="ADAL" clId="{2C72730C-B25F-44C4-A39F-118684F03BC0}" dt="2020-01-06T20:16:20.351" v="9382"/>
        <pc:sldMkLst>
          <pc:docMk/>
          <pc:sldMk cId="4140905179" sldId="406"/>
        </pc:sldMkLst>
        <pc:spChg chg="mod">
          <ac:chgData name="Odom, Chris" userId="c04ddd2c-63ab-4698-ae67-7ef2d7f17ca7" providerId="ADAL" clId="{2C72730C-B25F-44C4-A39F-118684F03BC0}" dt="2020-01-04T17:32:21.787" v="3854" actId="20577"/>
          <ac:spMkLst>
            <pc:docMk/>
            <pc:sldMk cId="4140905179" sldId="406"/>
            <ac:spMk id="2" creationId="{00000000-0000-0000-0000-000000000000}"/>
          </ac:spMkLst>
        </pc:spChg>
        <pc:spChg chg="add del mod">
          <ac:chgData name="Odom, Chris" userId="c04ddd2c-63ab-4698-ae67-7ef2d7f17ca7" providerId="ADAL" clId="{2C72730C-B25F-44C4-A39F-118684F03BC0}" dt="2020-01-04T16:24:09.612" v="2099" actId="14100"/>
          <ac:spMkLst>
            <pc:docMk/>
            <pc:sldMk cId="4140905179" sldId="406"/>
            <ac:spMk id="3" creationId="{00000000-0000-0000-0000-000000000000}"/>
          </ac:spMkLst>
        </pc:spChg>
        <pc:spChg chg="add del mod">
          <ac:chgData name="Odom, Chris" userId="c04ddd2c-63ab-4698-ae67-7ef2d7f17ca7" providerId="ADAL" clId="{2C72730C-B25F-44C4-A39F-118684F03BC0}" dt="2020-01-04T15:43:11.737" v="961" actId="478"/>
          <ac:spMkLst>
            <pc:docMk/>
            <pc:sldMk cId="4140905179" sldId="406"/>
            <ac:spMk id="6" creationId="{7F0F6BF3-7893-4BB5-9DC2-C2607A509DA5}"/>
          </ac:spMkLst>
        </pc:spChg>
        <pc:spChg chg="add mod">
          <ac:chgData name="Odom, Chris" userId="c04ddd2c-63ab-4698-ae67-7ef2d7f17ca7" providerId="ADAL" clId="{2C72730C-B25F-44C4-A39F-118684F03BC0}" dt="2020-01-04T15:55:29.260" v="1177" actId="1076"/>
          <ac:spMkLst>
            <pc:docMk/>
            <pc:sldMk cId="4140905179" sldId="406"/>
            <ac:spMk id="9" creationId="{B82E7451-80C6-4E93-B86C-D3389A64C980}"/>
          </ac:spMkLst>
        </pc:spChg>
        <pc:picChg chg="add del mod">
          <ac:chgData name="Odom, Chris" userId="c04ddd2c-63ab-4698-ae67-7ef2d7f17ca7" providerId="ADAL" clId="{2C72730C-B25F-44C4-A39F-118684F03BC0}" dt="2020-01-04T15:48:30.987" v="1143" actId="478"/>
          <ac:picMkLst>
            <pc:docMk/>
            <pc:sldMk cId="4140905179" sldId="406"/>
            <ac:picMk id="7" creationId="{FDFA5E9B-0927-4C5F-9F18-D560D8251B8B}"/>
          </ac:picMkLst>
        </pc:picChg>
        <pc:picChg chg="add mod">
          <ac:chgData name="Odom, Chris" userId="c04ddd2c-63ab-4698-ae67-7ef2d7f17ca7" providerId="ADAL" clId="{2C72730C-B25F-44C4-A39F-118684F03BC0}" dt="2020-01-04T16:00:34.497" v="1287"/>
          <ac:picMkLst>
            <pc:docMk/>
            <pc:sldMk cId="4140905179" sldId="406"/>
            <ac:picMk id="8" creationId="{DE9192E3-114B-46C8-B9D8-534A96A685D7}"/>
          </ac:picMkLst>
        </pc:picChg>
        <pc:picChg chg="add del">
          <ac:chgData name="Odom, Chris" userId="c04ddd2c-63ab-4698-ae67-7ef2d7f17ca7" providerId="ADAL" clId="{2C72730C-B25F-44C4-A39F-118684F03BC0}" dt="2020-01-04T15:56:53.388" v="1270" actId="478"/>
          <ac:picMkLst>
            <pc:docMk/>
            <pc:sldMk cId="4140905179" sldId="406"/>
            <ac:picMk id="10" creationId="{B9F09CE8-E69F-4DFD-83CD-594E0F848963}"/>
          </ac:picMkLst>
        </pc:picChg>
        <pc:picChg chg="add mod modCrop">
          <ac:chgData name="Odom, Chris" userId="c04ddd2c-63ab-4698-ae67-7ef2d7f17ca7" providerId="ADAL" clId="{2C72730C-B25F-44C4-A39F-118684F03BC0}" dt="2020-01-06T20:16:20.351" v="9382"/>
          <ac:picMkLst>
            <pc:docMk/>
            <pc:sldMk cId="4140905179" sldId="406"/>
            <ac:picMk id="11" creationId="{4205A9D5-B95E-40EF-8942-103BDEB1E38E}"/>
          </ac:picMkLst>
        </pc:picChg>
      </pc:sldChg>
      <pc:sldChg chg="del">
        <pc:chgData name="Odom, Chris" userId="c04ddd2c-63ab-4698-ae67-7ef2d7f17ca7" providerId="ADAL" clId="{2C72730C-B25F-44C4-A39F-118684F03BC0}" dt="2020-01-04T17:19:39.672" v="3401" actId="47"/>
        <pc:sldMkLst>
          <pc:docMk/>
          <pc:sldMk cId="322346672" sldId="407"/>
        </pc:sldMkLst>
      </pc:sldChg>
      <pc:sldChg chg="del">
        <pc:chgData name="Odom, Chris" userId="c04ddd2c-63ab-4698-ae67-7ef2d7f17ca7" providerId="ADAL" clId="{2C72730C-B25F-44C4-A39F-118684F03BC0}" dt="2020-01-04T17:21:15.064" v="3409" actId="47"/>
        <pc:sldMkLst>
          <pc:docMk/>
          <pc:sldMk cId="214258631" sldId="408"/>
        </pc:sldMkLst>
      </pc:sldChg>
      <pc:sldChg chg="modSp ord modNotesTx">
        <pc:chgData name="Odom, Chris" userId="c04ddd2c-63ab-4698-ae67-7ef2d7f17ca7" providerId="ADAL" clId="{2C72730C-B25F-44C4-A39F-118684F03BC0}" dt="2020-01-06T20:47:49.928" v="10019" actId="20577"/>
        <pc:sldMkLst>
          <pc:docMk/>
          <pc:sldMk cId="1018939795" sldId="409"/>
        </pc:sldMkLst>
        <pc:spChg chg="mod">
          <ac:chgData name="Odom, Chris" userId="c04ddd2c-63ab-4698-ae67-7ef2d7f17ca7" providerId="ADAL" clId="{2C72730C-B25F-44C4-A39F-118684F03BC0}" dt="2020-01-06T20:47:49.928" v="10019" actId="20577"/>
          <ac:spMkLst>
            <pc:docMk/>
            <pc:sldMk cId="1018939795" sldId="409"/>
            <ac:spMk id="2" creationId="{00000000-0000-0000-0000-000000000000}"/>
          </ac:spMkLst>
        </pc:spChg>
        <pc:spChg chg="mod">
          <ac:chgData name="Odom, Chris" userId="c04ddd2c-63ab-4698-ae67-7ef2d7f17ca7" providerId="ADAL" clId="{2C72730C-B25F-44C4-A39F-118684F03BC0}" dt="2020-01-04T22:51:13.844" v="6803" actId="20577"/>
          <ac:spMkLst>
            <pc:docMk/>
            <pc:sldMk cId="1018939795" sldId="409"/>
            <ac:spMk id="3" creationId="{00000000-0000-0000-0000-000000000000}"/>
          </ac:spMkLst>
        </pc:spChg>
        <pc:spChg chg="mod">
          <ac:chgData name="Odom, Chris" userId="c04ddd2c-63ab-4698-ae67-7ef2d7f17ca7" providerId="ADAL" clId="{2C72730C-B25F-44C4-A39F-118684F03BC0}" dt="2020-01-05T16:09:44.340" v="7009" actId="1076"/>
          <ac:spMkLst>
            <pc:docMk/>
            <pc:sldMk cId="1018939795" sldId="409"/>
            <ac:spMk id="4" creationId="{00000000-0000-0000-0000-000000000000}"/>
          </ac:spMkLst>
        </pc:spChg>
      </pc:sldChg>
      <pc:sldChg chg="modSp del ord">
        <pc:chgData name="Odom, Chris" userId="c04ddd2c-63ab-4698-ae67-7ef2d7f17ca7" providerId="ADAL" clId="{2C72730C-B25F-44C4-A39F-118684F03BC0}" dt="2020-01-04T21:55:40.509" v="5312" actId="47"/>
        <pc:sldMkLst>
          <pc:docMk/>
          <pc:sldMk cId="574609133" sldId="410"/>
        </pc:sldMkLst>
        <pc:spChg chg="mod">
          <ac:chgData name="Odom, Chris" userId="c04ddd2c-63ab-4698-ae67-7ef2d7f17ca7" providerId="ADAL" clId="{2C72730C-B25F-44C4-A39F-118684F03BC0}" dt="2020-01-04T21:14:21.892" v="4631" actId="14100"/>
          <ac:spMkLst>
            <pc:docMk/>
            <pc:sldMk cId="574609133" sldId="410"/>
            <ac:spMk id="3" creationId="{00000000-0000-0000-0000-000000000000}"/>
          </ac:spMkLst>
        </pc:spChg>
        <pc:picChg chg="mod">
          <ac:chgData name="Odom, Chris" userId="c04ddd2c-63ab-4698-ae67-7ef2d7f17ca7" providerId="ADAL" clId="{2C72730C-B25F-44C4-A39F-118684F03BC0}" dt="2020-01-04T21:14:18.739" v="4630" actId="1076"/>
          <ac:picMkLst>
            <pc:docMk/>
            <pc:sldMk cId="574609133" sldId="410"/>
            <ac:picMk id="9" creationId="{00000000-0000-0000-0000-000000000000}"/>
          </ac:picMkLst>
        </pc:picChg>
      </pc:sldChg>
      <pc:sldChg chg="del ord">
        <pc:chgData name="Odom, Chris" userId="c04ddd2c-63ab-4698-ae67-7ef2d7f17ca7" providerId="ADAL" clId="{2C72730C-B25F-44C4-A39F-118684F03BC0}" dt="2020-01-04T22:24:10.589" v="5814" actId="47"/>
        <pc:sldMkLst>
          <pc:docMk/>
          <pc:sldMk cId="2826537400" sldId="411"/>
        </pc:sldMkLst>
      </pc:sldChg>
      <pc:sldChg chg="modSp ord">
        <pc:chgData name="Odom, Chris" userId="c04ddd2c-63ab-4698-ae67-7ef2d7f17ca7" providerId="ADAL" clId="{2C72730C-B25F-44C4-A39F-118684F03BC0}" dt="2020-01-05T16:45:57.791" v="7561"/>
        <pc:sldMkLst>
          <pc:docMk/>
          <pc:sldMk cId="3457891427" sldId="412"/>
        </pc:sldMkLst>
        <pc:spChg chg="mod">
          <ac:chgData name="Odom, Chris" userId="c04ddd2c-63ab-4698-ae67-7ef2d7f17ca7" providerId="ADAL" clId="{2C72730C-B25F-44C4-A39F-118684F03BC0}" dt="2020-01-05T16:25:51.734" v="7117" actId="27636"/>
          <ac:spMkLst>
            <pc:docMk/>
            <pc:sldMk cId="3457891427" sldId="412"/>
            <ac:spMk id="2" creationId="{00000000-0000-0000-0000-000000000000}"/>
          </ac:spMkLst>
        </pc:spChg>
        <pc:spChg chg="mod">
          <ac:chgData name="Odom, Chris" userId="c04ddd2c-63ab-4698-ae67-7ef2d7f17ca7" providerId="ADAL" clId="{2C72730C-B25F-44C4-A39F-118684F03BC0}" dt="2020-01-05T16:45:35.862" v="7560" actId="6549"/>
          <ac:spMkLst>
            <pc:docMk/>
            <pc:sldMk cId="3457891427" sldId="412"/>
            <ac:spMk id="3" creationId="{00000000-0000-0000-0000-000000000000}"/>
          </ac:spMkLst>
        </pc:spChg>
        <pc:spChg chg="mod">
          <ac:chgData name="Odom, Chris" userId="c04ddd2c-63ab-4698-ae67-7ef2d7f17ca7" providerId="ADAL" clId="{2C72730C-B25F-44C4-A39F-118684F03BC0}" dt="2020-01-05T16:09:50.573" v="7010" actId="1076"/>
          <ac:spMkLst>
            <pc:docMk/>
            <pc:sldMk cId="3457891427" sldId="412"/>
            <ac:spMk id="4" creationId="{00000000-0000-0000-0000-000000000000}"/>
          </ac:spMkLst>
        </pc:spChg>
      </pc:sldChg>
      <pc:sldChg chg="del ord">
        <pc:chgData name="Odom, Chris" userId="c04ddd2c-63ab-4698-ae67-7ef2d7f17ca7" providerId="ADAL" clId="{2C72730C-B25F-44C4-A39F-118684F03BC0}" dt="2020-01-04T17:46:24.374" v="4278" actId="47"/>
        <pc:sldMkLst>
          <pc:docMk/>
          <pc:sldMk cId="2106338790" sldId="413"/>
        </pc:sldMkLst>
      </pc:sldChg>
      <pc:sldChg chg="modSp">
        <pc:chgData name="Odom, Chris" userId="c04ddd2c-63ab-4698-ae67-7ef2d7f17ca7" providerId="ADAL" clId="{2C72730C-B25F-44C4-A39F-118684F03BC0}" dt="2020-01-03T21:04:04.283" v="579" actId="27636"/>
        <pc:sldMkLst>
          <pc:docMk/>
          <pc:sldMk cId="2421443928" sldId="418"/>
        </pc:sldMkLst>
        <pc:spChg chg="mod">
          <ac:chgData name="Odom, Chris" userId="c04ddd2c-63ab-4698-ae67-7ef2d7f17ca7" providerId="ADAL" clId="{2C72730C-B25F-44C4-A39F-118684F03BC0}" dt="2020-01-03T21:04:04.283" v="579" actId="27636"/>
          <ac:spMkLst>
            <pc:docMk/>
            <pc:sldMk cId="2421443928" sldId="418"/>
            <ac:spMk id="3" creationId="{00000000-0000-0000-0000-000000000000}"/>
          </ac:spMkLst>
        </pc:spChg>
      </pc:sldChg>
      <pc:sldChg chg="modSp">
        <pc:chgData name="Odom, Chris" userId="c04ddd2c-63ab-4698-ae67-7ef2d7f17ca7" providerId="ADAL" clId="{2C72730C-B25F-44C4-A39F-118684F03BC0}" dt="2020-01-03T21:04:04.243" v="575" actId="27636"/>
        <pc:sldMkLst>
          <pc:docMk/>
          <pc:sldMk cId="1041733945" sldId="422"/>
        </pc:sldMkLst>
        <pc:spChg chg="mod">
          <ac:chgData name="Odom, Chris" userId="c04ddd2c-63ab-4698-ae67-7ef2d7f17ca7" providerId="ADAL" clId="{2C72730C-B25F-44C4-A39F-118684F03BC0}" dt="2020-01-03T21:04:04.243" v="575" actId="27636"/>
          <ac:spMkLst>
            <pc:docMk/>
            <pc:sldMk cId="1041733945" sldId="422"/>
            <ac:spMk id="2" creationId="{00000000-0000-0000-0000-000000000000}"/>
          </ac:spMkLst>
        </pc:spChg>
      </pc:sldChg>
      <pc:sldChg chg="modSp ord">
        <pc:chgData name="Odom, Chris" userId="c04ddd2c-63ab-4698-ae67-7ef2d7f17ca7" providerId="ADAL" clId="{2C72730C-B25F-44C4-A39F-118684F03BC0}" dt="2020-01-05T16:50:17.006" v="7800" actId="33524"/>
        <pc:sldMkLst>
          <pc:docMk/>
          <pc:sldMk cId="3975641372" sldId="425"/>
        </pc:sldMkLst>
        <pc:spChg chg="mod">
          <ac:chgData name="Odom, Chris" userId="c04ddd2c-63ab-4698-ae67-7ef2d7f17ca7" providerId="ADAL" clId="{2C72730C-B25F-44C4-A39F-118684F03BC0}" dt="2020-01-05T16:50:17.006" v="7800" actId="33524"/>
          <ac:spMkLst>
            <pc:docMk/>
            <pc:sldMk cId="3975641372" sldId="425"/>
            <ac:spMk id="4" creationId="{00000000-0000-0000-0000-000000000000}"/>
          </ac:spMkLst>
        </pc:spChg>
      </pc:sldChg>
      <pc:sldChg chg="modSp">
        <pc:chgData name="Odom, Chris" userId="c04ddd2c-63ab-4698-ae67-7ef2d7f17ca7" providerId="ADAL" clId="{2C72730C-B25F-44C4-A39F-118684F03BC0}" dt="2020-01-03T21:04:04.218" v="571" actId="27636"/>
        <pc:sldMkLst>
          <pc:docMk/>
          <pc:sldMk cId="4130321152" sldId="426"/>
        </pc:sldMkLst>
        <pc:spChg chg="mod">
          <ac:chgData name="Odom, Chris" userId="c04ddd2c-63ab-4698-ae67-7ef2d7f17ca7" providerId="ADAL" clId="{2C72730C-B25F-44C4-A39F-118684F03BC0}" dt="2020-01-03T21:04:04.218" v="571" actId="27636"/>
          <ac:spMkLst>
            <pc:docMk/>
            <pc:sldMk cId="4130321152" sldId="426"/>
            <ac:spMk id="6" creationId="{00000000-0000-0000-0000-000000000000}"/>
          </ac:spMkLst>
        </pc:spChg>
      </pc:sldChg>
      <pc:sldChg chg="modSp">
        <pc:chgData name="Odom, Chris" userId="c04ddd2c-63ab-4698-ae67-7ef2d7f17ca7" providerId="ADAL" clId="{2C72730C-B25F-44C4-A39F-118684F03BC0}" dt="2020-01-03T21:02:52.810" v="467" actId="27636"/>
        <pc:sldMkLst>
          <pc:docMk/>
          <pc:sldMk cId="4258988845" sldId="427"/>
        </pc:sldMkLst>
        <pc:spChg chg="mod">
          <ac:chgData name="Odom, Chris" userId="c04ddd2c-63ab-4698-ae67-7ef2d7f17ca7" providerId="ADAL" clId="{2C72730C-B25F-44C4-A39F-118684F03BC0}" dt="2020-01-03T21:02:52.810" v="467" actId="27636"/>
          <ac:spMkLst>
            <pc:docMk/>
            <pc:sldMk cId="4258988845" sldId="427"/>
            <ac:spMk id="6" creationId="{00000000-0000-0000-0000-000000000000}"/>
          </ac:spMkLst>
        </pc:spChg>
      </pc:sldChg>
      <pc:sldChg chg="modSp">
        <pc:chgData name="Odom, Chris" userId="c04ddd2c-63ab-4698-ae67-7ef2d7f17ca7" providerId="ADAL" clId="{2C72730C-B25F-44C4-A39F-118684F03BC0}" dt="2020-01-03T21:04:04.225" v="572" actId="27636"/>
        <pc:sldMkLst>
          <pc:docMk/>
          <pc:sldMk cId="86799173" sldId="428"/>
        </pc:sldMkLst>
        <pc:spChg chg="mod">
          <ac:chgData name="Odom, Chris" userId="c04ddd2c-63ab-4698-ae67-7ef2d7f17ca7" providerId="ADAL" clId="{2C72730C-B25F-44C4-A39F-118684F03BC0}" dt="2020-01-03T21:04:04.225" v="572" actId="27636"/>
          <ac:spMkLst>
            <pc:docMk/>
            <pc:sldMk cId="86799173" sldId="428"/>
            <ac:spMk id="6" creationId="{00000000-0000-0000-0000-000000000000}"/>
          </ac:spMkLst>
        </pc:spChg>
      </pc:sldChg>
      <pc:sldChg chg="modSp">
        <pc:chgData name="Odom, Chris" userId="c04ddd2c-63ab-4698-ae67-7ef2d7f17ca7" providerId="ADAL" clId="{2C72730C-B25F-44C4-A39F-118684F03BC0}" dt="2020-01-03T21:04:04.233" v="573" actId="27636"/>
        <pc:sldMkLst>
          <pc:docMk/>
          <pc:sldMk cId="1705766254" sldId="429"/>
        </pc:sldMkLst>
        <pc:spChg chg="mod">
          <ac:chgData name="Odom, Chris" userId="c04ddd2c-63ab-4698-ae67-7ef2d7f17ca7" providerId="ADAL" clId="{2C72730C-B25F-44C4-A39F-118684F03BC0}" dt="2020-01-03T21:04:04.233" v="573" actId="27636"/>
          <ac:spMkLst>
            <pc:docMk/>
            <pc:sldMk cId="1705766254" sldId="429"/>
            <ac:spMk id="6" creationId="{00000000-0000-0000-0000-000000000000}"/>
          </ac:spMkLst>
        </pc:spChg>
      </pc:sldChg>
      <pc:sldChg chg="modSp">
        <pc:chgData name="Odom, Chris" userId="c04ddd2c-63ab-4698-ae67-7ef2d7f17ca7" providerId="ADAL" clId="{2C72730C-B25F-44C4-A39F-118684F03BC0}" dt="2020-01-03T21:04:04.239" v="574" actId="27636"/>
        <pc:sldMkLst>
          <pc:docMk/>
          <pc:sldMk cId="3546271415" sldId="430"/>
        </pc:sldMkLst>
        <pc:spChg chg="mod">
          <ac:chgData name="Odom, Chris" userId="c04ddd2c-63ab-4698-ae67-7ef2d7f17ca7" providerId="ADAL" clId="{2C72730C-B25F-44C4-A39F-118684F03BC0}" dt="2020-01-03T21:04:04.239" v="574" actId="27636"/>
          <ac:spMkLst>
            <pc:docMk/>
            <pc:sldMk cId="3546271415" sldId="430"/>
            <ac:spMk id="23" creationId="{00000000-0000-0000-0000-000000000000}"/>
          </ac:spMkLst>
        </pc:spChg>
      </pc:sldChg>
      <pc:sldChg chg="modSp">
        <pc:chgData name="Odom, Chris" userId="c04ddd2c-63ab-4698-ae67-7ef2d7f17ca7" providerId="ADAL" clId="{2C72730C-B25F-44C4-A39F-118684F03BC0}" dt="2020-01-03T21:04:04.470" v="590" actId="27636"/>
        <pc:sldMkLst>
          <pc:docMk/>
          <pc:sldMk cId="1297072884" sldId="431"/>
        </pc:sldMkLst>
        <pc:spChg chg="mod">
          <ac:chgData name="Odom, Chris" userId="c04ddd2c-63ab-4698-ae67-7ef2d7f17ca7" providerId="ADAL" clId="{2C72730C-B25F-44C4-A39F-118684F03BC0}" dt="2020-01-03T21:04:04.470" v="590" actId="27636"/>
          <ac:spMkLst>
            <pc:docMk/>
            <pc:sldMk cId="1297072884" sldId="431"/>
            <ac:spMk id="3" creationId="{00000000-0000-0000-0000-000000000000}"/>
          </ac:spMkLst>
        </pc:spChg>
      </pc:sldChg>
      <pc:sldChg chg="modSp">
        <pc:chgData name="Odom, Chris" userId="c04ddd2c-63ab-4698-ae67-7ef2d7f17ca7" providerId="ADAL" clId="{2C72730C-B25F-44C4-A39F-118684F03BC0}" dt="2020-01-03T21:04:04.478" v="591" actId="27636"/>
        <pc:sldMkLst>
          <pc:docMk/>
          <pc:sldMk cId="98635092" sldId="432"/>
        </pc:sldMkLst>
        <pc:spChg chg="mod">
          <ac:chgData name="Odom, Chris" userId="c04ddd2c-63ab-4698-ae67-7ef2d7f17ca7" providerId="ADAL" clId="{2C72730C-B25F-44C4-A39F-118684F03BC0}" dt="2020-01-03T21:04:04.478" v="591" actId="27636"/>
          <ac:spMkLst>
            <pc:docMk/>
            <pc:sldMk cId="98635092" sldId="432"/>
            <ac:spMk id="3" creationId="{00000000-0000-0000-0000-000000000000}"/>
          </ac:spMkLst>
        </pc:spChg>
      </pc:sldChg>
      <pc:sldChg chg="modSp">
        <pc:chgData name="Odom, Chris" userId="c04ddd2c-63ab-4698-ae67-7ef2d7f17ca7" providerId="ADAL" clId="{2C72730C-B25F-44C4-A39F-118684F03BC0}" dt="2020-01-03T21:03:10.369" v="546" actId="27636"/>
        <pc:sldMkLst>
          <pc:docMk/>
          <pc:sldMk cId="1832858949" sldId="435"/>
        </pc:sldMkLst>
        <pc:spChg chg="mod">
          <ac:chgData name="Odom, Chris" userId="c04ddd2c-63ab-4698-ae67-7ef2d7f17ca7" providerId="ADAL" clId="{2C72730C-B25F-44C4-A39F-118684F03BC0}" dt="2020-01-03T21:03:10.369" v="546" actId="27636"/>
          <ac:spMkLst>
            <pc:docMk/>
            <pc:sldMk cId="1832858949" sldId="435"/>
            <ac:spMk id="3" creationId="{00000000-0000-0000-0000-000000000000}"/>
          </ac:spMkLst>
        </pc:spChg>
      </pc:sldChg>
      <pc:sldChg chg="modSp">
        <pc:chgData name="Odom, Chris" userId="c04ddd2c-63ab-4698-ae67-7ef2d7f17ca7" providerId="ADAL" clId="{2C72730C-B25F-44C4-A39F-118684F03BC0}" dt="2020-01-03T21:02:53.029" v="478" actId="27636"/>
        <pc:sldMkLst>
          <pc:docMk/>
          <pc:sldMk cId="3454770714" sldId="441"/>
        </pc:sldMkLst>
        <pc:spChg chg="mod">
          <ac:chgData name="Odom, Chris" userId="c04ddd2c-63ab-4698-ae67-7ef2d7f17ca7" providerId="ADAL" clId="{2C72730C-B25F-44C4-A39F-118684F03BC0}" dt="2020-01-03T21:02:53.029" v="478" actId="27636"/>
          <ac:spMkLst>
            <pc:docMk/>
            <pc:sldMk cId="3454770714" sldId="441"/>
            <ac:spMk id="6" creationId="{00000000-0000-0000-0000-000000000000}"/>
          </ac:spMkLst>
        </pc:spChg>
      </pc:sldChg>
      <pc:sldChg chg="modSp">
        <pc:chgData name="Odom, Chris" userId="c04ddd2c-63ab-4698-ae67-7ef2d7f17ca7" providerId="ADAL" clId="{2C72730C-B25F-44C4-A39F-118684F03BC0}" dt="2020-01-03T21:04:04.328" v="583" actId="27636"/>
        <pc:sldMkLst>
          <pc:docMk/>
          <pc:sldMk cId="1118225708" sldId="442"/>
        </pc:sldMkLst>
        <pc:spChg chg="mod">
          <ac:chgData name="Odom, Chris" userId="c04ddd2c-63ab-4698-ae67-7ef2d7f17ca7" providerId="ADAL" clId="{2C72730C-B25F-44C4-A39F-118684F03BC0}" dt="2020-01-03T21:04:04.328" v="583" actId="27636"/>
          <ac:spMkLst>
            <pc:docMk/>
            <pc:sldMk cId="1118225708" sldId="442"/>
            <ac:spMk id="3" creationId="{00000000-0000-0000-0000-000000000000}"/>
          </ac:spMkLst>
        </pc:spChg>
      </pc:sldChg>
      <pc:sldChg chg="modSp">
        <pc:chgData name="Odom, Chris" userId="c04ddd2c-63ab-4698-ae67-7ef2d7f17ca7" providerId="ADAL" clId="{2C72730C-B25F-44C4-A39F-118684F03BC0}" dt="2020-01-03T21:04:04.336" v="584" actId="27636"/>
        <pc:sldMkLst>
          <pc:docMk/>
          <pc:sldMk cId="3870476867" sldId="443"/>
        </pc:sldMkLst>
        <pc:spChg chg="mod">
          <ac:chgData name="Odom, Chris" userId="c04ddd2c-63ab-4698-ae67-7ef2d7f17ca7" providerId="ADAL" clId="{2C72730C-B25F-44C4-A39F-118684F03BC0}" dt="2020-01-03T21:04:04.336" v="584" actId="27636"/>
          <ac:spMkLst>
            <pc:docMk/>
            <pc:sldMk cId="3870476867" sldId="443"/>
            <ac:spMk id="3" creationId="{00000000-0000-0000-0000-000000000000}"/>
          </ac:spMkLst>
        </pc:spChg>
      </pc:sldChg>
      <pc:sldChg chg="modSp">
        <pc:chgData name="Odom, Chris" userId="c04ddd2c-63ab-4698-ae67-7ef2d7f17ca7" providerId="ADAL" clId="{2C72730C-B25F-44C4-A39F-118684F03BC0}" dt="2020-01-03T21:04:04.350" v="585" actId="27636"/>
        <pc:sldMkLst>
          <pc:docMk/>
          <pc:sldMk cId="2604154199" sldId="445"/>
        </pc:sldMkLst>
        <pc:spChg chg="mod">
          <ac:chgData name="Odom, Chris" userId="c04ddd2c-63ab-4698-ae67-7ef2d7f17ca7" providerId="ADAL" clId="{2C72730C-B25F-44C4-A39F-118684F03BC0}" dt="2020-01-03T21:04:04.350" v="585" actId="27636"/>
          <ac:spMkLst>
            <pc:docMk/>
            <pc:sldMk cId="2604154199" sldId="445"/>
            <ac:spMk id="6" creationId="{00000000-0000-0000-0000-000000000000}"/>
          </ac:spMkLst>
        </pc:spChg>
      </pc:sldChg>
      <pc:sldChg chg="modSp">
        <pc:chgData name="Odom, Chris" userId="c04ddd2c-63ab-4698-ae67-7ef2d7f17ca7" providerId="ADAL" clId="{2C72730C-B25F-44C4-A39F-118684F03BC0}" dt="2020-01-03T21:04:04.358" v="586" actId="27636"/>
        <pc:sldMkLst>
          <pc:docMk/>
          <pc:sldMk cId="4239525923" sldId="446"/>
        </pc:sldMkLst>
        <pc:spChg chg="mod">
          <ac:chgData name="Odom, Chris" userId="c04ddd2c-63ab-4698-ae67-7ef2d7f17ca7" providerId="ADAL" clId="{2C72730C-B25F-44C4-A39F-118684F03BC0}" dt="2020-01-03T21:04:04.358" v="586" actId="27636"/>
          <ac:spMkLst>
            <pc:docMk/>
            <pc:sldMk cId="4239525923" sldId="446"/>
            <ac:spMk id="6" creationId="{00000000-0000-0000-0000-000000000000}"/>
          </ac:spMkLst>
        </pc:spChg>
      </pc:sldChg>
      <pc:sldChg chg="modSp">
        <pc:chgData name="Odom, Chris" userId="c04ddd2c-63ab-4698-ae67-7ef2d7f17ca7" providerId="ADAL" clId="{2C72730C-B25F-44C4-A39F-118684F03BC0}" dt="2020-01-03T21:04:04.410" v="587" actId="27636"/>
        <pc:sldMkLst>
          <pc:docMk/>
          <pc:sldMk cId="3968705510" sldId="447"/>
        </pc:sldMkLst>
        <pc:spChg chg="mod">
          <ac:chgData name="Odom, Chris" userId="c04ddd2c-63ab-4698-ae67-7ef2d7f17ca7" providerId="ADAL" clId="{2C72730C-B25F-44C4-A39F-118684F03BC0}" dt="2020-01-03T21:04:04.410" v="587" actId="27636"/>
          <ac:spMkLst>
            <pc:docMk/>
            <pc:sldMk cId="3968705510" sldId="447"/>
            <ac:spMk id="6" creationId="{00000000-0000-0000-0000-000000000000}"/>
          </ac:spMkLst>
        </pc:spChg>
      </pc:sldChg>
      <pc:sldChg chg="modSp">
        <pc:chgData name="Odom, Chris" userId="c04ddd2c-63ab-4698-ae67-7ef2d7f17ca7" providerId="ADAL" clId="{2C72730C-B25F-44C4-A39F-118684F03BC0}" dt="2020-01-03T21:04:04.421" v="588" actId="27636"/>
        <pc:sldMkLst>
          <pc:docMk/>
          <pc:sldMk cId="1370780698" sldId="452"/>
        </pc:sldMkLst>
        <pc:spChg chg="mod">
          <ac:chgData name="Odom, Chris" userId="c04ddd2c-63ab-4698-ae67-7ef2d7f17ca7" providerId="ADAL" clId="{2C72730C-B25F-44C4-A39F-118684F03BC0}" dt="2020-01-03T21:04:04.421" v="588" actId="27636"/>
          <ac:spMkLst>
            <pc:docMk/>
            <pc:sldMk cId="1370780698" sldId="452"/>
            <ac:spMk id="3" creationId="{00000000-0000-0000-0000-000000000000}"/>
          </ac:spMkLst>
        </pc:spChg>
      </pc:sldChg>
      <pc:sldChg chg="modSp">
        <pc:chgData name="Odom, Chris" userId="c04ddd2c-63ab-4698-ae67-7ef2d7f17ca7" providerId="ADAL" clId="{2C72730C-B25F-44C4-A39F-118684F03BC0}" dt="2020-01-03T21:03:10.197" v="538" actId="27636"/>
        <pc:sldMkLst>
          <pc:docMk/>
          <pc:sldMk cId="1152605956" sldId="453"/>
        </pc:sldMkLst>
        <pc:spChg chg="mod">
          <ac:chgData name="Odom, Chris" userId="c04ddd2c-63ab-4698-ae67-7ef2d7f17ca7" providerId="ADAL" clId="{2C72730C-B25F-44C4-A39F-118684F03BC0}" dt="2020-01-03T21:03:10.197" v="538" actId="27636"/>
          <ac:spMkLst>
            <pc:docMk/>
            <pc:sldMk cId="1152605956" sldId="453"/>
            <ac:spMk id="3" creationId="{00000000-0000-0000-0000-000000000000}"/>
          </ac:spMkLst>
        </pc:spChg>
      </pc:sldChg>
      <pc:sldChg chg="modSp">
        <pc:chgData name="Odom, Chris" userId="c04ddd2c-63ab-4698-ae67-7ef2d7f17ca7" providerId="ADAL" clId="{2C72730C-B25F-44C4-A39F-118684F03BC0}" dt="2020-01-03T21:04:04.452" v="589" actId="27636"/>
        <pc:sldMkLst>
          <pc:docMk/>
          <pc:sldMk cId="3614393689" sldId="456"/>
        </pc:sldMkLst>
        <pc:spChg chg="mod">
          <ac:chgData name="Odom, Chris" userId="c04ddd2c-63ab-4698-ae67-7ef2d7f17ca7" providerId="ADAL" clId="{2C72730C-B25F-44C4-A39F-118684F03BC0}" dt="2020-01-03T21:04:04.452" v="589" actId="27636"/>
          <ac:spMkLst>
            <pc:docMk/>
            <pc:sldMk cId="3614393689" sldId="456"/>
            <ac:spMk id="3" creationId="{00000000-0000-0000-0000-000000000000}"/>
          </ac:spMkLst>
        </pc:spChg>
      </pc:sldChg>
      <pc:sldChg chg="modSp">
        <pc:chgData name="Odom, Chris" userId="c04ddd2c-63ab-4698-ae67-7ef2d7f17ca7" providerId="ADAL" clId="{2C72730C-B25F-44C4-A39F-118684F03BC0}" dt="2020-01-03T21:03:09.931" v="516" actId="27636"/>
        <pc:sldMkLst>
          <pc:docMk/>
          <pc:sldMk cId="2699243092" sldId="457"/>
        </pc:sldMkLst>
        <pc:spChg chg="mod">
          <ac:chgData name="Odom, Chris" userId="c04ddd2c-63ab-4698-ae67-7ef2d7f17ca7" providerId="ADAL" clId="{2C72730C-B25F-44C4-A39F-118684F03BC0}" dt="2020-01-03T21:03:09.931" v="516" actId="27636"/>
          <ac:spMkLst>
            <pc:docMk/>
            <pc:sldMk cId="2699243092" sldId="457"/>
            <ac:spMk id="3" creationId="{00000000-0000-0000-0000-000000000000}"/>
          </ac:spMkLst>
        </pc:spChg>
      </pc:sldChg>
      <pc:sldChg chg="addSp modSp add modAnim">
        <pc:chgData name="Odom, Chris" userId="c04ddd2c-63ab-4698-ae67-7ef2d7f17ca7" providerId="ADAL" clId="{2C72730C-B25F-44C4-A39F-118684F03BC0}" dt="2020-01-04T22:25:45.718" v="5833" actId="207"/>
        <pc:sldMkLst>
          <pc:docMk/>
          <pc:sldMk cId="3480099412" sldId="458"/>
        </pc:sldMkLst>
        <pc:spChg chg="mod">
          <ac:chgData name="Odom, Chris" userId="c04ddd2c-63ab-4698-ae67-7ef2d7f17ca7" providerId="ADAL" clId="{2C72730C-B25F-44C4-A39F-118684F03BC0}" dt="2020-01-04T22:25:45.718" v="5833" actId="207"/>
          <ac:spMkLst>
            <pc:docMk/>
            <pc:sldMk cId="3480099412" sldId="458"/>
            <ac:spMk id="2" creationId="{00000000-0000-0000-0000-000000000000}"/>
          </ac:spMkLst>
        </pc:spChg>
        <pc:spChg chg="mod">
          <ac:chgData name="Odom, Chris" userId="c04ddd2c-63ab-4698-ae67-7ef2d7f17ca7" providerId="ADAL" clId="{2C72730C-B25F-44C4-A39F-118684F03BC0}" dt="2020-01-03T21:00:03.309" v="145" actId="20577"/>
          <ac:spMkLst>
            <pc:docMk/>
            <pc:sldMk cId="3480099412" sldId="458"/>
            <ac:spMk id="3" creationId="{00000000-0000-0000-0000-000000000000}"/>
          </ac:spMkLst>
        </pc:spChg>
        <pc:spChg chg="add">
          <ac:chgData name="Odom, Chris" userId="c04ddd2c-63ab-4698-ae67-7ef2d7f17ca7" providerId="ADAL" clId="{2C72730C-B25F-44C4-A39F-118684F03BC0}" dt="2020-01-04T15:19:02.128" v="690"/>
          <ac:spMkLst>
            <pc:docMk/>
            <pc:sldMk cId="3480099412" sldId="458"/>
            <ac:spMk id="5" creationId="{39855EA7-4F09-4DEF-859C-82D4BEE0732F}"/>
          </ac:spMkLst>
        </pc:spChg>
      </pc:sldChg>
      <pc:sldChg chg="addSp modSp add modAnim">
        <pc:chgData name="Odom, Chris" userId="c04ddd2c-63ab-4698-ae67-7ef2d7f17ca7" providerId="ADAL" clId="{2C72730C-B25F-44C4-A39F-118684F03BC0}" dt="2020-01-04T22:25:42.366" v="5832" actId="207"/>
        <pc:sldMkLst>
          <pc:docMk/>
          <pc:sldMk cId="1651056940" sldId="459"/>
        </pc:sldMkLst>
        <pc:spChg chg="mod">
          <ac:chgData name="Odom, Chris" userId="c04ddd2c-63ab-4698-ae67-7ef2d7f17ca7" providerId="ADAL" clId="{2C72730C-B25F-44C4-A39F-118684F03BC0}" dt="2020-01-04T22:25:42.366" v="5832" actId="207"/>
          <ac:spMkLst>
            <pc:docMk/>
            <pc:sldMk cId="1651056940" sldId="459"/>
            <ac:spMk id="2" creationId="{00000000-0000-0000-0000-000000000000}"/>
          </ac:spMkLst>
        </pc:spChg>
        <pc:spChg chg="add">
          <ac:chgData name="Odom, Chris" userId="c04ddd2c-63ab-4698-ae67-7ef2d7f17ca7" providerId="ADAL" clId="{2C72730C-B25F-44C4-A39F-118684F03BC0}" dt="2020-01-04T15:19:04.718" v="691"/>
          <ac:spMkLst>
            <pc:docMk/>
            <pc:sldMk cId="1651056940" sldId="459"/>
            <ac:spMk id="5" creationId="{5E290E58-0500-46CC-928C-22ABEA154A78}"/>
          </ac:spMkLst>
        </pc:spChg>
      </pc:sldChg>
      <pc:sldChg chg="addSp modSp add modAnim">
        <pc:chgData name="Odom, Chris" userId="c04ddd2c-63ab-4698-ae67-7ef2d7f17ca7" providerId="ADAL" clId="{2C72730C-B25F-44C4-A39F-118684F03BC0}" dt="2020-01-04T22:25:48.478" v="5834" actId="207"/>
        <pc:sldMkLst>
          <pc:docMk/>
          <pc:sldMk cId="4254284715" sldId="460"/>
        </pc:sldMkLst>
        <pc:spChg chg="mod">
          <ac:chgData name="Odom, Chris" userId="c04ddd2c-63ab-4698-ae67-7ef2d7f17ca7" providerId="ADAL" clId="{2C72730C-B25F-44C4-A39F-118684F03BC0}" dt="2020-01-04T22:25:48.478" v="5834" actId="207"/>
          <ac:spMkLst>
            <pc:docMk/>
            <pc:sldMk cId="4254284715" sldId="460"/>
            <ac:spMk id="2" creationId="{00000000-0000-0000-0000-000000000000}"/>
          </ac:spMkLst>
        </pc:spChg>
        <pc:spChg chg="add mod">
          <ac:chgData name="Odom, Chris" userId="c04ddd2c-63ab-4698-ae67-7ef2d7f17ca7" providerId="ADAL" clId="{2C72730C-B25F-44C4-A39F-118684F03BC0}" dt="2020-01-04T15:18:47.220" v="689" actId="1076"/>
          <ac:spMkLst>
            <pc:docMk/>
            <pc:sldMk cId="4254284715" sldId="460"/>
            <ac:spMk id="5" creationId="{9BE2DEDD-0BE8-46BC-ACA7-52B359B85916}"/>
          </ac:spMkLst>
        </pc:spChg>
      </pc:sldChg>
      <pc:sldChg chg="modSp add">
        <pc:chgData name="Odom, Chris" userId="c04ddd2c-63ab-4698-ae67-7ef2d7f17ca7" providerId="ADAL" clId="{2C72730C-B25F-44C4-A39F-118684F03BC0}" dt="2020-01-04T22:26:20.668" v="5838" actId="207"/>
        <pc:sldMkLst>
          <pc:docMk/>
          <pc:sldMk cId="1137750280" sldId="461"/>
        </pc:sldMkLst>
        <pc:spChg chg="mod">
          <ac:chgData name="Odom, Chris" userId="c04ddd2c-63ab-4698-ae67-7ef2d7f17ca7" providerId="ADAL" clId="{2C72730C-B25F-44C4-A39F-118684F03BC0}" dt="2020-01-04T22:26:20.668" v="5838" actId="207"/>
          <ac:spMkLst>
            <pc:docMk/>
            <pc:sldMk cId="1137750280" sldId="461"/>
            <ac:spMk id="5" creationId="{00000000-0000-0000-0000-000000000000}"/>
          </ac:spMkLst>
        </pc:spChg>
      </pc:sldChg>
      <pc:sldChg chg="modSp add del">
        <pc:chgData name="Odom, Chris" userId="c04ddd2c-63ab-4698-ae67-7ef2d7f17ca7" providerId="ADAL" clId="{2C72730C-B25F-44C4-A39F-118684F03BC0}" dt="2020-01-04T17:11:12.153" v="3229" actId="47"/>
        <pc:sldMkLst>
          <pc:docMk/>
          <pc:sldMk cId="1921035406" sldId="462"/>
        </pc:sldMkLst>
        <pc:spChg chg="mod">
          <ac:chgData name="Odom, Chris" userId="c04ddd2c-63ab-4698-ae67-7ef2d7f17ca7" providerId="ADAL" clId="{2C72730C-B25F-44C4-A39F-118684F03BC0}" dt="2020-01-04T16:34:35.907" v="2235" actId="20577"/>
          <ac:spMkLst>
            <pc:docMk/>
            <pc:sldMk cId="1921035406" sldId="462"/>
            <ac:spMk id="3" creationId="{00000000-0000-0000-0000-000000000000}"/>
          </ac:spMkLst>
        </pc:spChg>
      </pc:sldChg>
      <pc:sldChg chg="modSp add">
        <pc:chgData name="Odom, Chris" userId="c04ddd2c-63ab-4698-ae67-7ef2d7f17ca7" providerId="ADAL" clId="{2C72730C-B25F-44C4-A39F-118684F03BC0}" dt="2020-01-04T22:26:24.056" v="5839" actId="207"/>
        <pc:sldMkLst>
          <pc:docMk/>
          <pc:sldMk cId="3938211535" sldId="463"/>
        </pc:sldMkLst>
        <pc:spChg chg="mod">
          <ac:chgData name="Odom, Chris" userId="c04ddd2c-63ab-4698-ae67-7ef2d7f17ca7" providerId="ADAL" clId="{2C72730C-B25F-44C4-A39F-118684F03BC0}" dt="2020-01-04T22:26:24.056" v="5839" actId="207"/>
          <ac:spMkLst>
            <pc:docMk/>
            <pc:sldMk cId="3938211535" sldId="463"/>
            <ac:spMk id="5" creationId="{00000000-0000-0000-0000-000000000000}"/>
          </ac:spMkLst>
        </pc:spChg>
      </pc:sldChg>
      <pc:sldChg chg="addSp delSp modSp add delAnim modAnim modNotesTx">
        <pc:chgData name="Odom, Chris" userId="c04ddd2c-63ab-4698-ae67-7ef2d7f17ca7" providerId="ADAL" clId="{2C72730C-B25F-44C4-A39F-118684F03BC0}" dt="2020-01-04T17:33:01.760" v="3877" actId="207"/>
        <pc:sldMkLst>
          <pc:docMk/>
          <pc:sldMk cId="518828914" sldId="464"/>
        </pc:sldMkLst>
        <pc:spChg chg="mod">
          <ac:chgData name="Odom, Chris" userId="c04ddd2c-63ab-4698-ae67-7ef2d7f17ca7" providerId="ADAL" clId="{2C72730C-B25F-44C4-A39F-118684F03BC0}" dt="2020-01-04T17:33:01.760" v="3877" actId="207"/>
          <ac:spMkLst>
            <pc:docMk/>
            <pc:sldMk cId="518828914" sldId="464"/>
            <ac:spMk id="2" creationId="{00000000-0000-0000-0000-000000000000}"/>
          </ac:spMkLst>
        </pc:spChg>
        <pc:spChg chg="mod">
          <ac:chgData name="Odom, Chris" userId="c04ddd2c-63ab-4698-ae67-7ef2d7f17ca7" providerId="ADAL" clId="{2C72730C-B25F-44C4-A39F-118684F03BC0}" dt="2020-01-04T16:24:01.291" v="2098" actId="1076"/>
          <ac:spMkLst>
            <pc:docMk/>
            <pc:sldMk cId="518828914" sldId="464"/>
            <ac:spMk id="3" creationId="{00000000-0000-0000-0000-000000000000}"/>
          </ac:spMkLst>
        </pc:spChg>
        <pc:spChg chg="mod">
          <ac:chgData name="Odom, Chris" userId="c04ddd2c-63ab-4698-ae67-7ef2d7f17ca7" providerId="ADAL" clId="{2C72730C-B25F-44C4-A39F-118684F03BC0}" dt="2020-01-04T16:24:01.291" v="2098" actId="1076"/>
          <ac:spMkLst>
            <pc:docMk/>
            <pc:sldMk cId="518828914" sldId="464"/>
            <ac:spMk id="9" creationId="{B82E7451-80C6-4E93-B86C-D3389A64C980}"/>
          </ac:spMkLst>
        </pc:spChg>
        <pc:spChg chg="add mod">
          <ac:chgData name="Odom, Chris" userId="c04ddd2c-63ab-4698-ae67-7ef2d7f17ca7" providerId="ADAL" clId="{2C72730C-B25F-44C4-A39F-118684F03BC0}" dt="2020-01-04T16:07:48.513" v="1415" actId="164"/>
          <ac:spMkLst>
            <pc:docMk/>
            <pc:sldMk cId="518828914" sldId="464"/>
            <ac:spMk id="10" creationId="{45D36009-CF27-4D51-BA78-A4D61049A8C6}"/>
          </ac:spMkLst>
        </pc:spChg>
        <pc:spChg chg="add del mod">
          <ac:chgData name="Odom, Chris" userId="c04ddd2c-63ab-4698-ae67-7ef2d7f17ca7" providerId="ADAL" clId="{2C72730C-B25F-44C4-A39F-118684F03BC0}" dt="2020-01-04T16:07:34.376" v="1412" actId="478"/>
          <ac:spMkLst>
            <pc:docMk/>
            <pc:sldMk cId="518828914" sldId="464"/>
            <ac:spMk id="12" creationId="{CFF26070-B3D1-42A1-8E54-1A0BFA32E2E7}"/>
          </ac:spMkLst>
        </pc:spChg>
        <pc:spChg chg="add mod">
          <ac:chgData name="Odom, Chris" userId="c04ddd2c-63ab-4698-ae67-7ef2d7f17ca7" providerId="ADAL" clId="{2C72730C-B25F-44C4-A39F-118684F03BC0}" dt="2020-01-04T16:07:48.513" v="1415" actId="164"/>
          <ac:spMkLst>
            <pc:docMk/>
            <pc:sldMk cId="518828914" sldId="464"/>
            <ac:spMk id="13" creationId="{8AFC3649-3E0A-4BFF-9ADA-8D1BF59F18AB}"/>
          </ac:spMkLst>
        </pc:spChg>
        <pc:grpChg chg="add mod">
          <ac:chgData name="Odom, Chris" userId="c04ddd2c-63ab-4698-ae67-7ef2d7f17ca7" providerId="ADAL" clId="{2C72730C-B25F-44C4-A39F-118684F03BC0}" dt="2020-01-04T16:24:01.291" v="2098" actId="1076"/>
          <ac:grpSpMkLst>
            <pc:docMk/>
            <pc:sldMk cId="518828914" sldId="464"/>
            <ac:grpSpMk id="6" creationId="{4D5CBFD5-C213-4F15-99CF-406625809932}"/>
          </ac:grpSpMkLst>
        </pc:grpChg>
        <pc:picChg chg="add mod">
          <ac:chgData name="Odom, Chris" userId="c04ddd2c-63ab-4698-ae67-7ef2d7f17ca7" providerId="ADAL" clId="{2C72730C-B25F-44C4-A39F-118684F03BC0}" dt="2020-01-04T16:07:48.513" v="1415" actId="164"/>
          <ac:picMkLst>
            <pc:docMk/>
            <pc:sldMk cId="518828914" sldId="464"/>
            <ac:picMk id="5" creationId="{155CB479-FDEA-4392-86B6-D64FC67B3B4E}"/>
          </ac:picMkLst>
        </pc:picChg>
        <pc:picChg chg="del">
          <ac:chgData name="Odom, Chris" userId="c04ddd2c-63ab-4698-ae67-7ef2d7f17ca7" providerId="ADAL" clId="{2C72730C-B25F-44C4-A39F-118684F03BC0}" dt="2020-01-04T16:02:24.640" v="1310" actId="478"/>
          <ac:picMkLst>
            <pc:docMk/>
            <pc:sldMk cId="518828914" sldId="464"/>
            <ac:picMk id="8" creationId="{DE9192E3-114B-46C8-B9D8-534A96A685D7}"/>
          </ac:picMkLst>
        </pc:picChg>
        <pc:picChg chg="mod ord modCrop">
          <ac:chgData name="Odom, Chris" userId="c04ddd2c-63ab-4698-ae67-7ef2d7f17ca7" providerId="ADAL" clId="{2C72730C-B25F-44C4-A39F-118684F03BC0}" dt="2020-01-04T16:24:01.291" v="2098" actId="1076"/>
          <ac:picMkLst>
            <pc:docMk/>
            <pc:sldMk cId="518828914" sldId="464"/>
            <ac:picMk id="11" creationId="{4205A9D5-B95E-40EF-8942-103BDEB1E38E}"/>
          </ac:picMkLst>
        </pc:picChg>
      </pc:sldChg>
      <pc:sldChg chg="addSp delSp modSp add delAnim modAnim modNotesTx">
        <pc:chgData name="Odom, Chris" userId="c04ddd2c-63ab-4698-ae67-7ef2d7f17ca7" providerId="ADAL" clId="{2C72730C-B25F-44C4-A39F-118684F03BC0}" dt="2020-01-04T17:33:41.531" v="3902" actId="20577"/>
        <pc:sldMkLst>
          <pc:docMk/>
          <pc:sldMk cId="2997358021" sldId="465"/>
        </pc:sldMkLst>
        <pc:spChg chg="mod">
          <ac:chgData name="Odom, Chris" userId="c04ddd2c-63ab-4698-ae67-7ef2d7f17ca7" providerId="ADAL" clId="{2C72730C-B25F-44C4-A39F-118684F03BC0}" dt="2020-01-04T17:33:41.531" v="3902" actId="20577"/>
          <ac:spMkLst>
            <pc:docMk/>
            <pc:sldMk cId="2997358021" sldId="465"/>
            <ac:spMk id="2" creationId="{00000000-0000-0000-0000-000000000000}"/>
          </ac:spMkLst>
        </pc:spChg>
        <pc:spChg chg="mod">
          <ac:chgData name="Odom, Chris" userId="c04ddd2c-63ab-4698-ae67-7ef2d7f17ca7" providerId="ADAL" clId="{2C72730C-B25F-44C4-A39F-118684F03BC0}" dt="2020-01-04T16:38:11.155" v="2276" actId="20577"/>
          <ac:spMkLst>
            <pc:docMk/>
            <pc:sldMk cId="2997358021" sldId="465"/>
            <ac:spMk id="3" creationId="{00000000-0000-0000-0000-000000000000}"/>
          </ac:spMkLst>
        </pc:spChg>
        <pc:spChg chg="del">
          <ac:chgData name="Odom, Chris" userId="c04ddd2c-63ab-4698-ae67-7ef2d7f17ca7" providerId="ADAL" clId="{2C72730C-B25F-44C4-A39F-118684F03BC0}" dt="2020-01-04T16:18:40.835" v="1738" actId="478"/>
          <ac:spMkLst>
            <pc:docMk/>
            <pc:sldMk cId="2997358021" sldId="465"/>
            <ac:spMk id="9" creationId="{B82E7451-80C6-4E93-B86C-D3389A64C980}"/>
          </ac:spMkLst>
        </pc:spChg>
        <pc:grpChg chg="del">
          <ac:chgData name="Odom, Chris" userId="c04ddd2c-63ab-4698-ae67-7ef2d7f17ca7" providerId="ADAL" clId="{2C72730C-B25F-44C4-A39F-118684F03BC0}" dt="2020-01-04T16:18:41.465" v="1739" actId="478"/>
          <ac:grpSpMkLst>
            <pc:docMk/>
            <pc:sldMk cId="2997358021" sldId="465"/>
            <ac:grpSpMk id="6" creationId="{4D5CBFD5-C213-4F15-99CF-406625809932}"/>
          </ac:grpSpMkLst>
        </pc:grpChg>
        <pc:picChg chg="add mod modCrop">
          <ac:chgData name="Odom, Chris" userId="c04ddd2c-63ab-4698-ae67-7ef2d7f17ca7" providerId="ADAL" clId="{2C72730C-B25F-44C4-A39F-118684F03BC0}" dt="2020-01-04T16:22:51.939" v="2089" actId="1076"/>
          <ac:picMkLst>
            <pc:docMk/>
            <pc:sldMk cId="2997358021" sldId="465"/>
            <ac:picMk id="7" creationId="{41E8316D-5CF0-4EB0-B2A3-DDA6B0783E90}"/>
          </ac:picMkLst>
        </pc:picChg>
        <pc:picChg chg="del">
          <ac:chgData name="Odom, Chris" userId="c04ddd2c-63ab-4698-ae67-7ef2d7f17ca7" providerId="ADAL" clId="{2C72730C-B25F-44C4-A39F-118684F03BC0}" dt="2020-01-04T16:18:37.937" v="1737" actId="478"/>
          <ac:picMkLst>
            <pc:docMk/>
            <pc:sldMk cId="2997358021" sldId="465"/>
            <ac:picMk id="11" creationId="{4205A9D5-B95E-40EF-8942-103BDEB1E38E}"/>
          </ac:picMkLst>
        </pc:picChg>
      </pc:sldChg>
      <pc:sldChg chg="addSp delSp modSp add delAnim modAnim modNotesTx">
        <pc:chgData name="Odom, Chris" userId="c04ddd2c-63ab-4698-ae67-7ef2d7f17ca7" providerId="ADAL" clId="{2C72730C-B25F-44C4-A39F-118684F03BC0}" dt="2020-01-06T20:16:30.901" v="9383"/>
        <pc:sldMkLst>
          <pc:docMk/>
          <pc:sldMk cId="2710184727" sldId="466"/>
        </pc:sldMkLst>
        <pc:spChg chg="mod">
          <ac:chgData name="Odom, Chris" userId="c04ddd2c-63ab-4698-ae67-7ef2d7f17ca7" providerId="ADAL" clId="{2C72730C-B25F-44C4-A39F-118684F03BC0}" dt="2020-01-04T17:34:08.916" v="3937" actId="20577"/>
          <ac:spMkLst>
            <pc:docMk/>
            <pc:sldMk cId="2710184727" sldId="466"/>
            <ac:spMk id="2" creationId="{00000000-0000-0000-0000-000000000000}"/>
          </ac:spMkLst>
        </pc:spChg>
        <pc:spChg chg="mod">
          <ac:chgData name="Odom, Chris" userId="c04ddd2c-63ab-4698-ae67-7ef2d7f17ca7" providerId="ADAL" clId="{2C72730C-B25F-44C4-A39F-118684F03BC0}" dt="2020-01-04T16:44:17.272" v="2456" actId="20577"/>
          <ac:spMkLst>
            <pc:docMk/>
            <pc:sldMk cId="2710184727" sldId="466"/>
            <ac:spMk id="3" creationId="{00000000-0000-0000-0000-000000000000}"/>
          </ac:spMkLst>
        </pc:spChg>
        <pc:spChg chg="add mod">
          <ac:chgData name="Odom, Chris" userId="c04ddd2c-63ab-4698-ae67-7ef2d7f17ca7" providerId="ADAL" clId="{2C72730C-B25F-44C4-A39F-118684F03BC0}" dt="2020-01-04T16:43:01.004" v="2440" actId="164"/>
          <ac:spMkLst>
            <pc:docMk/>
            <pc:sldMk cId="2710184727" sldId="466"/>
            <ac:spMk id="8" creationId="{3E5EB882-8A1E-415D-8A58-6CA5A05A1379}"/>
          </ac:spMkLst>
        </pc:spChg>
        <pc:spChg chg="add mod">
          <ac:chgData name="Odom, Chris" userId="c04ddd2c-63ab-4698-ae67-7ef2d7f17ca7" providerId="ADAL" clId="{2C72730C-B25F-44C4-A39F-118684F03BC0}" dt="2020-01-04T16:43:01.004" v="2440" actId="164"/>
          <ac:spMkLst>
            <pc:docMk/>
            <pc:sldMk cId="2710184727" sldId="466"/>
            <ac:spMk id="9" creationId="{FDF34B08-699B-4776-BC5F-AAE4C52A872A}"/>
          </ac:spMkLst>
        </pc:spChg>
        <pc:grpChg chg="add mod">
          <ac:chgData name="Odom, Chris" userId="c04ddd2c-63ab-4698-ae67-7ef2d7f17ca7" providerId="ADAL" clId="{2C72730C-B25F-44C4-A39F-118684F03BC0}" dt="2020-01-04T16:43:27.066" v="2444" actId="1076"/>
          <ac:grpSpMkLst>
            <pc:docMk/>
            <pc:sldMk cId="2710184727" sldId="466"/>
            <ac:grpSpMk id="6" creationId="{4113FD4F-000C-4921-A161-2D398C0317FF}"/>
          </ac:grpSpMkLst>
        </pc:grpChg>
        <pc:picChg chg="add mod modCrop">
          <ac:chgData name="Odom, Chris" userId="c04ddd2c-63ab-4698-ae67-7ef2d7f17ca7" providerId="ADAL" clId="{2C72730C-B25F-44C4-A39F-118684F03BC0}" dt="2020-01-06T20:16:30.901" v="9383"/>
          <ac:picMkLst>
            <pc:docMk/>
            <pc:sldMk cId="2710184727" sldId="466"/>
            <ac:picMk id="5" creationId="{69557B9D-47DC-4302-919D-C455AA5174E9}"/>
          </ac:picMkLst>
        </pc:picChg>
        <pc:picChg chg="del">
          <ac:chgData name="Odom, Chris" userId="c04ddd2c-63ab-4698-ae67-7ef2d7f17ca7" providerId="ADAL" clId="{2C72730C-B25F-44C4-A39F-118684F03BC0}" dt="2020-01-04T16:41:11.356" v="2411" actId="478"/>
          <ac:picMkLst>
            <pc:docMk/>
            <pc:sldMk cId="2710184727" sldId="466"/>
            <ac:picMk id="7" creationId="{41E8316D-5CF0-4EB0-B2A3-DDA6B0783E90}"/>
          </ac:picMkLst>
        </pc:picChg>
      </pc:sldChg>
      <pc:sldChg chg="addSp delSp modSp add delAnim modAnim modNotesTx">
        <pc:chgData name="Odom, Chris" userId="c04ddd2c-63ab-4698-ae67-7ef2d7f17ca7" providerId="ADAL" clId="{2C72730C-B25F-44C4-A39F-118684F03BC0}" dt="2020-01-06T20:16:38.097" v="9384"/>
        <pc:sldMkLst>
          <pc:docMk/>
          <pc:sldMk cId="932252421" sldId="467"/>
        </pc:sldMkLst>
        <pc:spChg chg="mod">
          <ac:chgData name="Odom, Chris" userId="c04ddd2c-63ab-4698-ae67-7ef2d7f17ca7" providerId="ADAL" clId="{2C72730C-B25F-44C4-A39F-118684F03BC0}" dt="2020-01-04T17:34:38.744" v="3966" actId="20577"/>
          <ac:spMkLst>
            <pc:docMk/>
            <pc:sldMk cId="932252421" sldId="467"/>
            <ac:spMk id="2" creationId="{00000000-0000-0000-0000-000000000000}"/>
          </ac:spMkLst>
        </pc:spChg>
        <pc:spChg chg="mod">
          <ac:chgData name="Odom, Chris" userId="c04ddd2c-63ab-4698-ae67-7ef2d7f17ca7" providerId="ADAL" clId="{2C72730C-B25F-44C4-A39F-118684F03BC0}" dt="2020-01-04T17:04:23.394" v="3064" actId="20577"/>
          <ac:spMkLst>
            <pc:docMk/>
            <pc:sldMk cId="932252421" sldId="467"/>
            <ac:spMk id="3" creationId="{00000000-0000-0000-0000-000000000000}"/>
          </ac:spMkLst>
        </pc:spChg>
        <pc:spChg chg="del topLvl">
          <ac:chgData name="Odom, Chris" userId="c04ddd2c-63ab-4698-ae67-7ef2d7f17ca7" providerId="ADAL" clId="{2C72730C-B25F-44C4-A39F-118684F03BC0}" dt="2020-01-04T16:55:07.032" v="2853" actId="478"/>
          <ac:spMkLst>
            <pc:docMk/>
            <pc:sldMk cId="932252421" sldId="467"/>
            <ac:spMk id="8" creationId="{3E5EB882-8A1E-415D-8A58-6CA5A05A1379}"/>
          </ac:spMkLst>
        </pc:spChg>
        <pc:spChg chg="mod topLvl">
          <ac:chgData name="Odom, Chris" userId="c04ddd2c-63ab-4698-ae67-7ef2d7f17ca7" providerId="ADAL" clId="{2C72730C-B25F-44C4-A39F-118684F03BC0}" dt="2020-01-04T17:01:00.083" v="3017" actId="1038"/>
          <ac:spMkLst>
            <pc:docMk/>
            <pc:sldMk cId="932252421" sldId="467"/>
            <ac:spMk id="9" creationId="{FDF34B08-699B-4776-BC5F-AAE4C52A872A}"/>
          </ac:spMkLst>
        </pc:spChg>
        <pc:spChg chg="add mod">
          <ac:chgData name="Odom, Chris" userId="c04ddd2c-63ab-4698-ae67-7ef2d7f17ca7" providerId="ADAL" clId="{2C72730C-B25F-44C4-A39F-118684F03BC0}" dt="2020-01-04T16:56:33.908" v="2877" actId="164"/>
          <ac:spMkLst>
            <pc:docMk/>
            <pc:sldMk cId="932252421" sldId="467"/>
            <ac:spMk id="10" creationId="{F6ACA1E2-C337-4D7D-A9DF-20F701A4AEF8}"/>
          </ac:spMkLst>
        </pc:spChg>
        <pc:grpChg chg="del mod">
          <ac:chgData name="Odom, Chris" userId="c04ddd2c-63ab-4698-ae67-7ef2d7f17ca7" providerId="ADAL" clId="{2C72730C-B25F-44C4-A39F-118684F03BC0}" dt="2020-01-04T16:55:07.032" v="2853" actId="478"/>
          <ac:grpSpMkLst>
            <pc:docMk/>
            <pc:sldMk cId="932252421" sldId="467"/>
            <ac:grpSpMk id="6" creationId="{4113FD4F-000C-4921-A161-2D398C0317FF}"/>
          </ac:grpSpMkLst>
        </pc:grpChg>
        <pc:grpChg chg="add mod">
          <ac:chgData name="Odom, Chris" userId="c04ddd2c-63ab-4698-ae67-7ef2d7f17ca7" providerId="ADAL" clId="{2C72730C-B25F-44C4-A39F-118684F03BC0}" dt="2020-01-04T16:56:40.082" v="2878" actId="1076"/>
          <ac:grpSpMkLst>
            <pc:docMk/>
            <pc:sldMk cId="932252421" sldId="467"/>
            <ac:grpSpMk id="11" creationId="{D4612CE5-E51E-4B3A-94A6-FCFCE6AE7E9C}"/>
          </ac:grpSpMkLst>
        </pc:grpChg>
        <pc:picChg chg="del">
          <ac:chgData name="Odom, Chris" userId="c04ddd2c-63ab-4698-ae67-7ef2d7f17ca7" providerId="ADAL" clId="{2C72730C-B25F-44C4-A39F-118684F03BC0}" dt="2020-01-04T16:49:49.221" v="2842" actId="478"/>
          <ac:picMkLst>
            <pc:docMk/>
            <pc:sldMk cId="932252421" sldId="467"/>
            <ac:picMk id="5" creationId="{69557B9D-47DC-4302-919D-C455AA5174E9}"/>
          </ac:picMkLst>
        </pc:picChg>
        <pc:picChg chg="add mod ord modCrop">
          <ac:chgData name="Odom, Chris" userId="c04ddd2c-63ab-4698-ae67-7ef2d7f17ca7" providerId="ADAL" clId="{2C72730C-B25F-44C4-A39F-118684F03BC0}" dt="2020-01-06T20:16:38.097" v="9384"/>
          <ac:picMkLst>
            <pc:docMk/>
            <pc:sldMk cId="932252421" sldId="467"/>
            <ac:picMk id="7" creationId="{CDEC2771-241B-44A1-A4EE-1D911459954D}"/>
          </ac:picMkLst>
        </pc:picChg>
      </pc:sldChg>
      <pc:sldChg chg="add del">
        <pc:chgData name="Odom, Chris" userId="c04ddd2c-63ab-4698-ae67-7ef2d7f17ca7" providerId="ADAL" clId="{2C72730C-B25F-44C4-A39F-118684F03BC0}" dt="2020-01-04T17:16:56.604" v="3374" actId="47"/>
        <pc:sldMkLst>
          <pc:docMk/>
          <pc:sldMk cId="3604036653" sldId="468"/>
        </pc:sldMkLst>
      </pc:sldChg>
      <pc:sldChg chg="addSp delSp modSp add modAnim">
        <pc:chgData name="Odom, Chris" userId="c04ddd2c-63ab-4698-ae67-7ef2d7f17ca7" providerId="ADAL" clId="{2C72730C-B25F-44C4-A39F-118684F03BC0}" dt="2020-01-06T20:16:43.090" v="9385"/>
        <pc:sldMkLst>
          <pc:docMk/>
          <pc:sldMk cId="650470898" sldId="469"/>
        </pc:sldMkLst>
        <pc:spChg chg="mod">
          <ac:chgData name="Odom, Chris" userId="c04ddd2c-63ab-4698-ae67-7ef2d7f17ca7" providerId="ADAL" clId="{2C72730C-B25F-44C4-A39F-118684F03BC0}" dt="2020-01-04T17:40:11.060" v="4144" actId="20577"/>
          <ac:spMkLst>
            <pc:docMk/>
            <pc:sldMk cId="650470898" sldId="469"/>
            <ac:spMk id="2" creationId="{00000000-0000-0000-0000-000000000000}"/>
          </ac:spMkLst>
        </pc:spChg>
        <pc:spChg chg="mod">
          <ac:chgData name="Odom, Chris" userId="c04ddd2c-63ab-4698-ae67-7ef2d7f17ca7" providerId="ADAL" clId="{2C72730C-B25F-44C4-A39F-118684F03BC0}" dt="2020-01-04T17:10:58.313" v="3228" actId="20577"/>
          <ac:spMkLst>
            <pc:docMk/>
            <pc:sldMk cId="650470898" sldId="469"/>
            <ac:spMk id="3" creationId="{00000000-0000-0000-0000-000000000000}"/>
          </ac:spMkLst>
        </pc:spChg>
        <pc:spChg chg="mod topLvl">
          <ac:chgData name="Odom, Chris" userId="c04ddd2c-63ab-4698-ae67-7ef2d7f17ca7" providerId="ADAL" clId="{2C72730C-B25F-44C4-A39F-118684F03BC0}" dt="2020-01-04T17:08:01.548" v="3087" actId="164"/>
          <ac:spMkLst>
            <pc:docMk/>
            <pc:sldMk cId="650470898" sldId="469"/>
            <ac:spMk id="9" creationId="{FDF34B08-699B-4776-BC5F-AAE4C52A872A}"/>
          </ac:spMkLst>
        </pc:spChg>
        <pc:spChg chg="mod topLvl">
          <ac:chgData name="Odom, Chris" userId="c04ddd2c-63ab-4698-ae67-7ef2d7f17ca7" providerId="ADAL" clId="{2C72730C-B25F-44C4-A39F-118684F03BC0}" dt="2020-01-04T17:08:01.548" v="3087" actId="164"/>
          <ac:spMkLst>
            <pc:docMk/>
            <pc:sldMk cId="650470898" sldId="469"/>
            <ac:spMk id="10" creationId="{F6ACA1E2-C337-4D7D-A9DF-20F701A4AEF8}"/>
          </ac:spMkLst>
        </pc:spChg>
        <pc:spChg chg="add mod">
          <ac:chgData name="Odom, Chris" userId="c04ddd2c-63ab-4698-ae67-7ef2d7f17ca7" providerId="ADAL" clId="{2C72730C-B25F-44C4-A39F-118684F03BC0}" dt="2020-01-04T17:08:01.548" v="3087" actId="164"/>
          <ac:spMkLst>
            <pc:docMk/>
            <pc:sldMk cId="650470898" sldId="469"/>
            <ac:spMk id="12" creationId="{BC490FA7-60FA-4B10-80EF-73F04349073F}"/>
          </ac:spMkLst>
        </pc:spChg>
        <pc:grpChg chg="add mod">
          <ac:chgData name="Odom, Chris" userId="c04ddd2c-63ab-4698-ae67-7ef2d7f17ca7" providerId="ADAL" clId="{2C72730C-B25F-44C4-A39F-118684F03BC0}" dt="2020-01-04T17:08:59.460" v="3096" actId="1076"/>
          <ac:grpSpMkLst>
            <pc:docMk/>
            <pc:sldMk cId="650470898" sldId="469"/>
            <ac:grpSpMk id="6" creationId="{41FAA728-B829-400B-992A-34A60DFC2235}"/>
          </ac:grpSpMkLst>
        </pc:grpChg>
        <pc:grpChg chg="del mod">
          <ac:chgData name="Odom, Chris" userId="c04ddd2c-63ab-4698-ae67-7ef2d7f17ca7" providerId="ADAL" clId="{2C72730C-B25F-44C4-A39F-118684F03BC0}" dt="2020-01-04T17:07:38.731" v="3083" actId="165"/>
          <ac:grpSpMkLst>
            <pc:docMk/>
            <pc:sldMk cId="650470898" sldId="469"/>
            <ac:grpSpMk id="11" creationId="{D4612CE5-E51E-4B3A-94A6-FCFCE6AE7E9C}"/>
          </ac:grpSpMkLst>
        </pc:grpChg>
        <pc:picChg chg="add mod ord modCrop">
          <ac:chgData name="Odom, Chris" userId="c04ddd2c-63ab-4698-ae67-7ef2d7f17ca7" providerId="ADAL" clId="{2C72730C-B25F-44C4-A39F-118684F03BC0}" dt="2020-01-06T20:16:43.090" v="9385"/>
          <ac:picMkLst>
            <pc:docMk/>
            <pc:sldMk cId="650470898" sldId="469"/>
            <ac:picMk id="5" creationId="{BED96A16-C873-44D6-802E-F62E936CC9DB}"/>
          </ac:picMkLst>
        </pc:picChg>
        <pc:picChg chg="del">
          <ac:chgData name="Odom, Chris" userId="c04ddd2c-63ab-4698-ae67-7ef2d7f17ca7" providerId="ADAL" clId="{2C72730C-B25F-44C4-A39F-118684F03BC0}" dt="2020-01-04T17:02:29.921" v="3033" actId="478"/>
          <ac:picMkLst>
            <pc:docMk/>
            <pc:sldMk cId="650470898" sldId="469"/>
            <ac:picMk id="7" creationId="{CDEC2771-241B-44A1-A4EE-1D911459954D}"/>
          </ac:picMkLst>
        </pc:picChg>
      </pc:sldChg>
      <pc:sldChg chg="addSp delSp modSp add del modAnim modNotesTx">
        <pc:chgData name="Odom, Chris" userId="c04ddd2c-63ab-4698-ae67-7ef2d7f17ca7" providerId="ADAL" clId="{2C72730C-B25F-44C4-A39F-118684F03BC0}" dt="2020-01-04T17:39:25.081" v="4129" actId="47"/>
        <pc:sldMkLst>
          <pc:docMk/>
          <pc:sldMk cId="1248924481" sldId="470"/>
        </pc:sldMkLst>
        <pc:spChg chg="mod">
          <ac:chgData name="Odom, Chris" userId="c04ddd2c-63ab-4698-ae67-7ef2d7f17ca7" providerId="ADAL" clId="{2C72730C-B25F-44C4-A39F-118684F03BC0}" dt="2020-01-04T17:35:24.235" v="4031" actId="20577"/>
          <ac:spMkLst>
            <pc:docMk/>
            <pc:sldMk cId="1248924481" sldId="470"/>
            <ac:spMk id="2" creationId="{00000000-0000-0000-0000-000000000000}"/>
          </ac:spMkLst>
        </pc:spChg>
        <pc:spChg chg="mod">
          <ac:chgData name="Odom, Chris" userId="c04ddd2c-63ab-4698-ae67-7ef2d7f17ca7" providerId="ADAL" clId="{2C72730C-B25F-44C4-A39F-118684F03BC0}" dt="2020-01-04T17:21:07.593" v="3407" actId="6549"/>
          <ac:spMkLst>
            <pc:docMk/>
            <pc:sldMk cId="1248924481" sldId="470"/>
            <ac:spMk id="3" creationId="{00000000-0000-0000-0000-000000000000}"/>
          </ac:spMkLst>
        </pc:spChg>
        <pc:spChg chg="mod">
          <ac:chgData name="Odom, Chris" userId="c04ddd2c-63ab-4698-ae67-7ef2d7f17ca7" providerId="ADAL" clId="{2C72730C-B25F-44C4-A39F-118684F03BC0}" dt="2020-01-04T17:13:50.852" v="3265" actId="1076"/>
          <ac:spMkLst>
            <pc:docMk/>
            <pc:sldMk cId="1248924481" sldId="470"/>
            <ac:spMk id="8" creationId="{3E5EB882-8A1E-415D-8A58-6CA5A05A1379}"/>
          </ac:spMkLst>
        </pc:spChg>
        <pc:spChg chg="del">
          <ac:chgData name="Odom, Chris" userId="c04ddd2c-63ab-4698-ae67-7ef2d7f17ca7" providerId="ADAL" clId="{2C72730C-B25F-44C4-A39F-118684F03BC0}" dt="2020-01-04T17:13:52.374" v="3266" actId="478"/>
          <ac:spMkLst>
            <pc:docMk/>
            <pc:sldMk cId="1248924481" sldId="470"/>
            <ac:spMk id="9" creationId="{FDF34B08-699B-4776-BC5F-AAE4C52A872A}"/>
          </ac:spMkLst>
        </pc:spChg>
        <pc:spChg chg="mod topLvl">
          <ac:chgData name="Odom, Chris" userId="c04ddd2c-63ab-4698-ae67-7ef2d7f17ca7" providerId="ADAL" clId="{2C72730C-B25F-44C4-A39F-118684F03BC0}" dt="2020-01-04T17:19:07.989" v="3398" actId="164"/>
          <ac:spMkLst>
            <pc:docMk/>
            <pc:sldMk cId="1248924481" sldId="470"/>
            <ac:spMk id="12" creationId="{CC87A37A-8416-4686-A96F-6E2601687A51}"/>
          </ac:spMkLst>
        </pc:spChg>
        <pc:spChg chg="mod topLvl">
          <ac:chgData name="Odom, Chris" userId="c04ddd2c-63ab-4698-ae67-7ef2d7f17ca7" providerId="ADAL" clId="{2C72730C-B25F-44C4-A39F-118684F03BC0}" dt="2020-01-04T17:19:07.989" v="3398" actId="164"/>
          <ac:spMkLst>
            <pc:docMk/>
            <pc:sldMk cId="1248924481" sldId="470"/>
            <ac:spMk id="13" creationId="{2E3C0251-9795-4560-B712-CB540E8E6B20}"/>
          </ac:spMkLst>
        </pc:spChg>
        <pc:grpChg chg="mod">
          <ac:chgData name="Odom, Chris" userId="c04ddd2c-63ab-4698-ae67-7ef2d7f17ca7" providerId="ADAL" clId="{2C72730C-B25F-44C4-A39F-118684F03BC0}" dt="2020-01-04T17:17:18.100" v="3378" actId="1076"/>
          <ac:grpSpMkLst>
            <pc:docMk/>
            <pc:sldMk cId="1248924481" sldId="470"/>
            <ac:grpSpMk id="6" creationId="{4113FD4F-000C-4921-A161-2D398C0317FF}"/>
          </ac:grpSpMkLst>
        </pc:grpChg>
        <pc:grpChg chg="add del mod">
          <ac:chgData name="Odom, Chris" userId="c04ddd2c-63ab-4698-ae67-7ef2d7f17ca7" providerId="ADAL" clId="{2C72730C-B25F-44C4-A39F-118684F03BC0}" dt="2020-01-04T17:19:02.600" v="3397" actId="165"/>
          <ac:grpSpMkLst>
            <pc:docMk/>
            <pc:sldMk cId="1248924481" sldId="470"/>
            <ac:grpSpMk id="10" creationId="{1CD7336B-414A-4BC8-9980-A5A1FC4EFCDD}"/>
          </ac:grpSpMkLst>
        </pc:grpChg>
        <pc:grpChg chg="add mod">
          <ac:chgData name="Odom, Chris" userId="c04ddd2c-63ab-4698-ae67-7ef2d7f17ca7" providerId="ADAL" clId="{2C72730C-B25F-44C4-A39F-118684F03BC0}" dt="2020-01-04T17:30:46.141" v="3832" actId="1076"/>
          <ac:grpSpMkLst>
            <pc:docMk/>
            <pc:sldMk cId="1248924481" sldId="470"/>
            <ac:grpSpMk id="14" creationId="{0061ADB6-5DBB-41B9-9EC5-B0346BEE7F39}"/>
          </ac:grpSpMkLst>
        </pc:grpChg>
        <pc:picChg chg="mod modCrop">
          <ac:chgData name="Odom, Chris" userId="c04ddd2c-63ab-4698-ae67-7ef2d7f17ca7" providerId="ADAL" clId="{2C72730C-B25F-44C4-A39F-118684F03BC0}" dt="2020-01-04T17:17:10.596" v="3377" actId="1076"/>
          <ac:picMkLst>
            <pc:docMk/>
            <pc:sldMk cId="1248924481" sldId="470"/>
            <ac:picMk id="5" creationId="{69557B9D-47DC-4302-919D-C455AA5174E9}"/>
          </ac:picMkLst>
        </pc:picChg>
        <pc:picChg chg="add mod ord modCrop">
          <ac:chgData name="Odom, Chris" userId="c04ddd2c-63ab-4698-ae67-7ef2d7f17ca7" providerId="ADAL" clId="{2C72730C-B25F-44C4-A39F-118684F03BC0}" dt="2020-01-04T17:19:07.989" v="3398" actId="164"/>
          <ac:picMkLst>
            <pc:docMk/>
            <pc:sldMk cId="1248924481" sldId="470"/>
            <ac:picMk id="7" creationId="{4E6D923D-3355-4A4C-B5C2-0A6FF267CC7C}"/>
          </ac:picMkLst>
        </pc:picChg>
        <pc:picChg chg="del">
          <ac:chgData name="Odom, Chris" userId="c04ddd2c-63ab-4698-ae67-7ef2d7f17ca7" providerId="ADAL" clId="{2C72730C-B25F-44C4-A39F-118684F03BC0}" dt="2020-01-04T17:18:18.340" v="3382" actId="478"/>
          <ac:picMkLst>
            <pc:docMk/>
            <pc:sldMk cId="1248924481" sldId="470"/>
            <ac:picMk id="11" creationId="{F7154EF4-A992-41F0-82D5-BF42AB35E9AE}"/>
          </ac:picMkLst>
        </pc:picChg>
      </pc:sldChg>
      <pc:sldChg chg="modSp add del">
        <pc:chgData name="Odom, Chris" userId="c04ddd2c-63ab-4698-ae67-7ef2d7f17ca7" providerId="ADAL" clId="{2C72730C-B25F-44C4-A39F-118684F03BC0}" dt="2020-01-04T17:24:37.064" v="3658" actId="47"/>
        <pc:sldMkLst>
          <pc:docMk/>
          <pc:sldMk cId="2409731502" sldId="471"/>
        </pc:sldMkLst>
        <pc:grpChg chg="mod">
          <ac:chgData name="Odom, Chris" userId="c04ddd2c-63ab-4698-ae67-7ef2d7f17ca7" providerId="ADAL" clId="{2C72730C-B25F-44C4-A39F-118684F03BC0}" dt="2020-01-04T17:23:02.229" v="3500" actId="1076"/>
          <ac:grpSpMkLst>
            <pc:docMk/>
            <pc:sldMk cId="2409731502" sldId="471"/>
            <ac:grpSpMk id="10" creationId="{00000000-0000-0000-0000-000000000000}"/>
          </ac:grpSpMkLst>
        </pc:grpChg>
        <pc:grpChg chg="mod">
          <ac:chgData name="Odom, Chris" userId="c04ddd2c-63ab-4698-ae67-7ef2d7f17ca7" providerId="ADAL" clId="{2C72730C-B25F-44C4-A39F-118684F03BC0}" dt="2020-01-04T17:23:02.229" v="3500" actId="1076"/>
          <ac:grpSpMkLst>
            <pc:docMk/>
            <pc:sldMk cId="2409731502" sldId="471"/>
            <ac:grpSpMk id="13" creationId="{00000000-0000-0000-0000-000000000000}"/>
          </ac:grpSpMkLst>
        </pc:grpChg>
      </pc:sldChg>
      <pc:sldChg chg="addSp delSp modSp add del addAnim delAnim modAnim">
        <pc:chgData name="Odom, Chris" userId="c04ddd2c-63ab-4698-ae67-7ef2d7f17ca7" providerId="ADAL" clId="{2C72730C-B25F-44C4-A39F-118684F03BC0}" dt="2020-01-04T17:24:02.546" v="3649" actId="47"/>
        <pc:sldMkLst>
          <pc:docMk/>
          <pc:sldMk cId="4176142685" sldId="472"/>
        </pc:sldMkLst>
        <pc:spChg chg="del mod">
          <ac:chgData name="Odom, Chris" userId="c04ddd2c-63ab-4698-ae67-7ef2d7f17ca7" providerId="ADAL" clId="{2C72730C-B25F-44C4-A39F-118684F03BC0}" dt="2020-01-04T17:22:23.887" v="3494" actId="478"/>
          <ac:spMkLst>
            <pc:docMk/>
            <pc:sldMk cId="4176142685" sldId="472"/>
            <ac:spMk id="3" creationId="{00000000-0000-0000-0000-000000000000}"/>
          </ac:spMkLst>
        </pc:spChg>
        <pc:spChg chg="add mod">
          <ac:chgData name="Odom, Chris" userId="c04ddd2c-63ab-4698-ae67-7ef2d7f17ca7" providerId="ADAL" clId="{2C72730C-B25F-44C4-A39F-118684F03BC0}" dt="2020-01-04T17:22:23.887" v="3494" actId="478"/>
          <ac:spMkLst>
            <pc:docMk/>
            <pc:sldMk cId="4176142685" sldId="472"/>
            <ac:spMk id="10" creationId="{AA6C75A0-AC56-4B14-9B00-FF1FAAF63605}"/>
          </ac:spMkLst>
        </pc:spChg>
        <pc:grpChg chg="del">
          <ac:chgData name="Odom, Chris" userId="c04ddd2c-63ab-4698-ae67-7ef2d7f17ca7" providerId="ADAL" clId="{2C72730C-B25F-44C4-A39F-118684F03BC0}" dt="2020-01-04T17:22:23.887" v="3494" actId="478"/>
          <ac:grpSpMkLst>
            <pc:docMk/>
            <pc:sldMk cId="4176142685" sldId="472"/>
            <ac:grpSpMk id="6" creationId="{4113FD4F-000C-4921-A161-2D398C0317FF}"/>
          </ac:grpSpMkLst>
        </pc:grpChg>
        <pc:grpChg chg="add del">
          <ac:chgData name="Odom, Chris" userId="c04ddd2c-63ab-4698-ae67-7ef2d7f17ca7" providerId="ADAL" clId="{2C72730C-B25F-44C4-A39F-118684F03BC0}" dt="2020-01-04T17:22:22.007" v="3492" actId="478"/>
          <ac:grpSpMkLst>
            <pc:docMk/>
            <pc:sldMk cId="4176142685" sldId="472"/>
            <ac:grpSpMk id="14" creationId="{0061ADB6-5DBB-41B9-9EC5-B0346BEE7F39}"/>
          </ac:grpSpMkLst>
        </pc:grpChg>
        <pc:grpChg chg="add del">
          <ac:chgData name="Odom, Chris" userId="c04ddd2c-63ab-4698-ae67-7ef2d7f17ca7" providerId="ADAL" clId="{2C72730C-B25F-44C4-A39F-118684F03BC0}" dt="2020-01-04T17:23:01.669" v="3499"/>
          <ac:grpSpMkLst>
            <pc:docMk/>
            <pc:sldMk cId="4176142685" sldId="472"/>
            <ac:grpSpMk id="15" creationId="{4F941BC3-F7D7-449A-ABFE-E8BB61CFCA5F}"/>
          </ac:grpSpMkLst>
        </pc:grpChg>
        <pc:grpChg chg="add del">
          <ac:chgData name="Odom, Chris" userId="c04ddd2c-63ab-4698-ae67-7ef2d7f17ca7" providerId="ADAL" clId="{2C72730C-B25F-44C4-A39F-118684F03BC0}" dt="2020-01-04T17:23:01.669" v="3499"/>
          <ac:grpSpMkLst>
            <pc:docMk/>
            <pc:sldMk cId="4176142685" sldId="472"/>
            <ac:grpSpMk id="20" creationId="{512B2EF1-C64A-40EE-9228-5BDF2D9EE8D0}"/>
          </ac:grpSpMkLst>
        </pc:grpChg>
      </pc:sldChg>
      <pc:sldChg chg="addSp delSp modSp add delAnim modAnim modNotesTx">
        <pc:chgData name="Odom, Chris" userId="c04ddd2c-63ab-4698-ae67-7ef2d7f17ca7" providerId="ADAL" clId="{2C72730C-B25F-44C4-A39F-118684F03BC0}" dt="2020-01-06T20:16:55.590" v="9387"/>
        <pc:sldMkLst>
          <pc:docMk/>
          <pc:sldMk cId="2076159657" sldId="473"/>
        </pc:sldMkLst>
        <pc:spChg chg="mod">
          <ac:chgData name="Odom, Chris" userId="c04ddd2c-63ab-4698-ae67-7ef2d7f17ca7" providerId="ADAL" clId="{2C72730C-B25F-44C4-A39F-118684F03BC0}" dt="2020-01-04T17:35:39.093" v="4049" actId="20577"/>
          <ac:spMkLst>
            <pc:docMk/>
            <pc:sldMk cId="2076159657" sldId="473"/>
            <ac:spMk id="2" creationId="{00000000-0000-0000-0000-000000000000}"/>
          </ac:spMkLst>
        </pc:spChg>
        <pc:spChg chg="mod ord">
          <ac:chgData name="Odom, Chris" userId="c04ddd2c-63ab-4698-ae67-7ef2d7f17ca7" providerId="ADAL" clId="{2C72730C-B25F-44C4-A39F-118684F03BC0}" dt="2020-01-04T22:00:26.905" v="5435" actId="167"/>
          <ac:spMkLst>
            <pc:docMk/>
            <pc:sldMk cId="2076159657" sldId="473"/>
            <ac:spMk id="3" creationId="{00000000-0000-0000-0000-000000000000}"/>
          </ac:spMkLst>
        </pc:spChg>
        <pc:spChg chg="mod topLvl">
          <ac:chgData name="Odom, Chris" userId="c04ddd2c-63ab-4698-ae67-7ef2d7f17ca7" providerId="ADAL" clId="{2C72730C-B25F-44C4-A39F-118684F03BC0}" dt="2020-01-04T17:26:25.749" v="3732" actId="165"/>
          <ac:spMkLst>
            <pc:docMk/>
            <pc:sldMk cId="2076159657" sldId="473"/>
            <ac:spMk id="18" creationId="{794CF6A1-70EA-43B5-8A63-246F941ED4BB}"/>
          </ac:spMkLst>
        </pc:spChg>
        <pc:spChg chg="mod topLvl">
          <ac:chgData name="Odom, Chris" userId="c04ddd2c-63ab-4698-ae67-7ef2d7f17ca7" providerId="ADAL" clId="{2C72730C-B25F-44C4-A39F-118684F03BC0}" dt="2020-01-04T17:26:25.749" v="3732" actId="165"/>
          <ac:spMkLst>
            <pc:docMk/>
            <pc:sldMk cId="2076159657" sldId="473"/>
            <ac:spMk id="19" creationId="{00F3F855-3F46-43BA-A4B3-CB56599C3D26}"/>
          </ac:spMkLst>
        </pc:spChg>
        <pc:spChg chg="mod topLvl">
          <ac:chgData name="Odom, Chris" userId="c04ddd2c-63ab-4698-ae67-7ef2d7f17ca7" providerId="ADAL" clId="{2C72730C-B25F-44C4-A39F-118684F03BC0}" dt="2020-01-04T17:25:50.813" v="3726" actId="1076"/>
          <ac:spMkLst>
            <pc:docMk/>
            <pc:sldMk cId="2076159657" sldId="473"/>
            <ac:spMk id="22" creationId="{E47B9C1E-2D0F-4A6B-89F0-45ADD2A57F75}"/>
          </ac:spMkLst>
        </pc:spChg>
        <pc:grpChg chg="del">
          <ac:chgData name="Odom, Chris" userId="c04ddd2c-63ab-4698-ae67-7ef2d7f17ca7" providerId="ADAL" clId="{2C72730C-B25F-44C4-A39F-118684F03BC0}" dt="2020-01-04T17:23:54.600" v="3646" actId="478"/>
          <ac:grpSpMkLst>
            <pc:docMk/>
            <pc:sldMk cId="2076159657" sldId="473"/>
            <ac:grpSpMk id="6" creationId="{4113FD4F-000C-4921-A161-2D398C0317FF}"/>
          </ac:grpSpMkLst>
        </pc:grpChg>
        <pc:grpChg chg="del">
          <ac:chgData name="Odom, Chris" userId="c04ddd2c-63ab-4698-ae67-7ef2d7f17ca7" providerId="ADAL" clId="{2C72730C-B25F-44C4-A39F-118684F03BC0}" dt="2020-01-04T17:23:58.614" v="3648" actId="478"/>
          <ac:grpSpMkLst>
            <pc:docMk/>
            <pc:sldMk cId="2076159657" sldId="473"/>
            <ac:grpSpMk id="14" creationId="{0061ADB6-5DBB-41B9-9EC5-B0346BEE7F39}"/>
          </ac:grpSpMkLst>
        </pc:grpChg>
        <pc:grpChg chg="add del mod">
          <ac:chgData name="Odom, Chris" userId="c04ddd2c-63ab-4698-ae67-7ef2d7f17ca7" providerId="ADAL" clId="{2C72730C-B25F-44C4-A39F-118684F03BC0}" dt="2020-01-04T17:24:30.980" v="3657" actId="478"/>
          <ac:grpSpMkLst>
            <pc:docMk/>
            <pc:sldMk cId="2076159657" sldId="473"/>
            <ac:grpSpMk id="15" creationId="{F3B100D7-099F-4E6D-845D-1302132A8FC3}"/>
          </ac:grpSpMkLst>
        </pc:grpChg>
        <pc:grpChg chg="del mod topLvl">
          <ac:chgData name="Odom, Chris" userId="c04ddd2c-63ab-4698-ae67-7ef2d7f17ca7" providerId="ADAL" clId="{2C72730C-B25F-44C4-A39F-118684F03BC0}" dt="2020-01-04T17:26:25.749" v="3732" actId="165"/>
          <ac:grpSpMkLst>
            <pc:docMk/>
            <pc:sldMk cId="2076159657" sldId="473"/>
            <ac:grpSpMk id="17" creationId="{24652DAD-ABF5-4263-9A74-587C76E24C4D}"/>
          </ac:grpSpMkLst>
        </pc:grpChg>
        <pc:grpChg chg="add del mod">
          <ac:chgData name="Odom, Chris" userId="c04ddd2c-63ab-4698-ae67-7ef2d7f17ca7" providerId="ADAL" clId="{2C72730C-B25F-44C4-A39F-118684F03BC0}" dt="2020-01-04T17:24:26.420" v="3656" actId="478"/>
          <ac:grpSpMkLst>
            <pc:docMk/>
            <pc:sldMk cId="2076159657" sldId="473"/>
            <ac:grpSpMk id="20" creationId="{E7FF94AC-2678-4362-8353-1B6F23DA1507}"/>
          </ac:grpSpMkLst>
        </pc:grpChg>
        <pc:picChg chg="add mod ord modCrop">
          <ac:chgData name="Odom, Chris" userId="c04ddd2c-63ab-4698-ae67-7ef2d7f17ca7" providerId="ADAL" clId="{2C72730C-B25F-44C4-A39F-118684F03BC0}" dt="2020-01-06T20:16:55.590" v="9387"/>
          <ac:picMkLst>
            <pc:docMk/>
            <pc:sldMk cId="2076159657" sldId="473"/>
            <ac:picMk id="9" creationId="{04A6D1B9-3924-4412-9E00-190CAFDDEF48}"/>
          </ac:picMkLst>
        </pc:picChg>
        <pc:picChg chg="add del mod topLvl">
          <ac:chgData name="Odom, Chris" userId="c04ddd2c-63ab-4698-ae67-7ef2d7f17ca7" providerId="ADAL" clId="{2C72730C-B25F-44C4-A39F-118684F03BC0}" dt="2020-01-04T17:24:30.980" v="3657" actId="478"/>
          <ac:picMkLst>
            <pc:docMk/>
            <pc:sldMk cId="2076159657" sldId="473"/>
            <ac:picMk id="16" creationId="{FA1B7179-7C02-411E-8171-BB12C701AC78}"/>
          </ac:picMkLst>
        </pc:picChg>
        <pc:picChg chg="del topLvl">
          <ac:chgData name="Odom, Chris" userId="c04ddd2c-63ab-4698-ae67-7ef2d7f17ca7" providerId="ADAL" clId="{2C72730C-B25F-44C4-A39F-118684F03BC0}" dt="2020-01-04T17:24:26.420" v="3656" actId="478"/>
          <ac:picMkLst>
            <pc:docMk/>
            <pc:sldMk cId="2076159657" sldId="473"/>
            <ac:picMk id="21" creationId="{7094A9EB-63AC-4086-B8B6-5C3F1D08A0DF}"/>
          </ac:picMkLst>
        </pc:picChg>
      </pc:sldChg>
      <pc:sldChg chg="addSp delSp modSp add del delAnim modAnim">
        <pc:chgData name="Odom, Chris" userId="c04ddd2c-63ab-4698-ae67-7ef2d7f17ca7" providerId="ADAL" clId="{2C72730C-B25F-44C4-A39F-118684F03BC0}" dt="2020-01-04T17:41:09.848" v="4174" actId="47"/>
        <pc:sldMkLst>
          <pc:docMk/>
          <pc:sldMk cId="3548979627" sldId="474"/>
        </pc:sldMkLst>
        <pc:spChg chg="mod">
          <ac:chgData name="Odom, Chris" userId="c04ddd2c-63ab-4698-ae67-7ef2d7f17ca7" providerId="ADAL" clId="{2C72730C-B25F-44C4-A39F-118684F03BC0}" dt="2020-01-04T17:35:51.892" v="4056" actId="20577"/>
          <ac:spMkLst>
            <pc:docMk/>
            <pc:sldMk cId="3548979627" sldId="474"/>
            <ac:spMk id="2" creationId="{00000000-0000-0000-0000-000000000000}"/>
          </ac:spMkLst>
        </pc:spChg>
        <pc:spChg chg="mod ord">
          <ac:chgData name="Odom, Chris" userId="c04ddd2c-63ab-4698-ae67-7ef2d7f17ca7" providerId="ADAL" clId="{2C72730C-B25F-44C4-A39F-118684F03BC0}" dt="2020-01-04T17:40:21.201" v="4150" actId="20577"/>
          <ac:spMkLst>
            <pc:docMk/>
            <pc:sldMk cId="3548979627" sldId="474"/>
            <ac:spMk id="3" creationId="{00000000-0000-0000-0000-000000000000}"/>
          </ac:spMkLst>
        </pc:spChg>
        <pc:spChg chg="mod topLvl">
          <ac:chgData name="Odom, Chris" userId="c04ddd2c-63ab-4698-ae67-7ef2d7f17ca7" providerId="ADAL" clId="{2C72730C-B25F-44C4-A39F-118684F03BC0}" dt="2020-01-04T17:38:34.094" v="4123" actId="164"/>
          <ac:spMkLst>
            <pc:docMk/>
            <pc:sldMk cId="3548979627" sldId="474"/>
            <ac:spMk id="8" creationId="{3E5EB882-8A1E-415D-8A58-6CA5A05A1379}"/>
          </ac:spMkLst>
        </pc:spChg>
        <pc:spChg chg="add mod">
          <ac:chgData name="Odom, Chris" userId="c04ddd2c-63ab-4698-ae67-7ef2d7f17ca7" providerId="ADAL" clId="{2C72730C-B25F-44C4-A39F-118684F03BC0}" dt="2020-01-04T17:38:34.094" v="4123" actId="164"/>
          <ac:spMkLst>
            <pc:docMk/>
            <pc:sldMk cId="3548979627" sldId="474"/>
            <ac:spMk id="15" creationId="{53DDDDF4-68BD-4185-8BA9-EFFFC217B812}"/>
          </ac:spMkLst>
        </pc:spChg>
        <pc:grpChg chg="del">
          <ac:chgData name="Odom, Chris" userId="c04ddd2c-63ab-4698-ae67-7ef2d7f17ca7" providerId="ADAL" clId="{2C72730C-B25F-44C4-A39F-118684F03BC0}" dt="2020-01-04T17:37:32.520" v="4069" actId="478"/>
          <ac:grpSpMkLst>
            <pc:docMk/>
            <pc:sldMk cId="3548979627" sldId="474"/>
            <ac:grpSpMk id="6" creationId="{4113FD4F-000C-4921-A161-2D398C0317FF}"/>
          </ac:grpSpMkLst>
        </pc:grpChg>
        <pc:grpChg chg="add mod">
          <ac:chgData name="Odom, Chris" userId="c04ddd2c-63ab-4698-ae67-7ef2d7f17ca7" providerId="ADAL" clId="{2C72730C-B25F-44C4-A39F-118684F03BC0}" dt="2020-01-04T17:38:48.827" v="4127" actId="1076"/>
          <ac:grpSpMkLst>
            <pc:docMk/>
            <pc:sldMk cId="3548979627" sldId="474"/>
            <ac:grpSpMk id="16" creationId="{9A499B76-87EE-4375-8F08-D837412E36F3}"/>
          </ac:grpSpMkLst>
        </pc:grpChg>
        <pc:picChg chg="del topLvl">
          <ac:chgData name="Odom, Chris" userId="c04ddd2c-63ab-4698-ae67-7ef2d7f17ca7" providerId="ADAL" clId="{2C72730C-B25F-44C4-A39F-118684F03BC0}" dt="2020-01-04T17:37:32.520" v="4069" actId="478"/>
          <ac:picMkLst>
            <pc:docMk/>
            <pc:sldMk cId="3548979627" sldId="474"/>
            <ac:picMk id="5" creationId="{69557B9D-47DC-4302-919D-C455AA5174E9}"/>
          </ac:picMkLst>
        </pc:picChg>
        <pc:picChg chg="add del">
          <ac:chgData name="Odom, Chris" userId="c04ddd2c-63ab-4698-ae67-7ef2d7f17ca7" providerId="ADAL" clId="{2C72730C-B25F-44C4-A39F-118684F03BC0}" dt="2020-01-04T17:36:25.444" v="4058" actId="478"/>
          <ac:picMkLst>
            <pc:docMk/>
            <pc:sldMk cId="3548979627" sldId="474"/>
            <ac:picMk id="9" creationId="{DDDA7F5B-890B-40D9-8886-178D65CB7B2D}"/>
          </ac:picMkLst>
        </pc:picChg>
        <pc:picChg chg="add del mod">
          <ac:chgData name="Odom, Chris" userId="c04ddd2c-63ab-4698-ae67-7ef2d7f17ca7" providerId="ADAL" clId="{2C72730C-B25F-44C4-A39F-118684F03BC0}" dt="2020-01-04T17:36:43.732" v="4061" actId="478"/>
          <ac:picMkLst>
            <pc:docMk/>
            <pc:sldMk cId="3548979627" sldId="474"/>
            <ac:picMk id="10" creationId="{5E600F5C-CFCE-4B0A-B4AB-6B12DF4250B0}"/>
          </ac:picMkLst>
        </pc:picChg>
        <pc:picChg chg="add mod ord modCrop">
          <ac:chgData name="Odom, Chris" userId="c04ddd2c-63ab-4698-ae67-7ef2d7f17ca7" providerId="ADAL" clId="{2C72730C-B25F-44C4-A39F-118684F03BC0}" dt="2020-01-04T17:38:34.094" v="4123" actId="164"/>
          <ac:picMkLst>
            <pc:docMk/>
            <pc:sldMk cId="3548979627" sldId="474"/>
            <ac:picMk id="11" creationId="{0F22C1D7-9743-47E0-9DDF-C021D4EBA17E}"/>
          </ac:picMkLst>
        </pc:picChg>
      </pc:sldChg>
      <pc:sldChg chg="modSp add">
        <pc:chgData name="Odom, Chris" userId="c04ddd2c-63ab-4698-ae67-7ef2d7f17ca7" providerId="ADAL" clId="{2C72730C-B25F-44C4-A39F-118684F03BC0}" dt="2020-01-06T20:16:48.321" v="9386"/>
        <pc:sldMkLst>
          <pc:docMk/>
          <pc:sldMk cId="440303974" sldId="475"/>
        </pc:sldMkLst>
        <pc:spChg chg="mod">
          <ac:chgData name="Odom, Chris" userId="c04ddd2c-63ab-4698-ae67-7ef2d7f17ca7" providerId="ADAL" clId="{2C72730C-B25F-44C4-A39F-118684F03BC0}" dt="2020-01-04T17:39:29.157" v="4135" actId="20577"/>
          <ac:spMkLst>
            <pc:docMk/>
            <pc:sldMk cId="440303974" sldId="475"/>
            <ac:spMk id="2" creationId="{00000000-0000-0000-0000-000000000000}"/>
          </ac:spMkLst>
        </pc:spChg>
        <pc:spChg chg="mod">
          <ac:chgData name="Odom, Chris" userId="c04ddd2c-63ab-4698-ae67-7ef2d7f17ca7" providerId="ADAL" clId="{2C72730C-B25F-44C4-A39F-118684F03BC0}" dt="2020-01-04T17:40:58.500" v="4172" actId="6549"/>
          <ac:spMkLst>
            <pc:docMk/>
            <pc:sldMk cId="440303974" sldId="475"/>
            <ac:spMk id="3" creationId="{00000000-0000-0000-0000-000000000000}"/>
          </ac:spMkLst>
        </pc:spChg>
        <pc:grpChg chg="mod">
          <ac:chgData name="Odom, Chris" userId="c04ddd2c-63ab-4698-ae67-7ef2d7f17ca7" providerId="ADAL" clId="{2C72730C-B25F-44C4-A39F-118684F03BC0}" dt="2020-01-04T17:41:02.524" v="4173" actId="1076"/>
          <ac:grpSpMkLst>
            <pc:docMk/>
            <pc:sldMk cId="440303974" sldId="475"/>
            <ac:grpSpMk id="16" creationId="{9A499B76-87EE-4375-8F08-D837412E36F3}"/>
          </ac:grpSpMkLst>
        </pc:grpChg>
        <pc:picChg chg="mod">
          <ac:chgData name="Odom, Chris" userId="c04ddd2c-63ab-4698-ae67-7ef2d7f17ca7" providerId="ADAL" clId="{2C72730C-B25F-44C4-A39F-118684F03BC0}" dt="2020-01-06T20:16:48.321" v="9386"/>
          <ac:picMkLst>
            <pc:docMk/>
            <pc:sldMk cId="440303974" sldId="475"/>
            <ac:picMk id="7" creationId="{4E6D923D-3355-4A4C-B5C2-0A6FF267CC7C}"/>
          </ac:picMkLst>
        </pc:picChg>
        <pc:picChg chg="mod">
          <ac:chgData name="Odom, Chris" userId="c04ddd2c-63ab-4698-ae67-7ef2d7f17ca7" providerId="ADAL" clId="{2C72730C-B25F-44C4-A39F-118684F03BC0}" dt="2020-01-04T22:00:15.322" v="5433"/>
          <ac:picMkLst>
            <pc:docMk/>
            <pc:sldMk cId="440303974" sldId="475"/>
            <ac:picMk id="11" creationId="{0F22C1D7-9743-47E0-9DDF-C021D4EBA17E}"/>
          </ac:picMkLst>
        </pc:picChg>
      </pc:sldChg>
      <pc:sldChg chg="addSp delSp modSp add delAnim modAnim modNotesTx">
        <pc:chgData name="Odom, Chris" userId="c04ddd2c-63ab-4698-ae67-7ef2d7f17ca7" providerId="ADAL" clId="{2C72730C-B25F-44C4-A39F-118684F03BC0}" dt="2020-01-04T22:00:04.114" v="5431"/>
        <pc:sldMkLst>
          <pc:docMk/>
          <pc:sldMk cId="3768578106" sldId="476"/>
        </pc:sldMkLst>
        <pc:spChg chg="mod">
          <ac:chgData name="Odom, Chris" userId="c04ddd2c-63ab-4698-ae67-7ef2d7f17ca7" providerId="ADAL" clId="{2C72730C-B25F-44C4-A39F-118684F03BC0}" dt="2020-01-04T17:41:16.774" v="4181" actId="20577"/>
          <ac:spMkLst>
            <pc:docMk/>
            <pc:sldMk cId="3768578106" sldId="476"/>
            <ac:spMk id="2" creationId="{00000000-0000-0000-0000-000000000000}"/>
          </ac:spMkLst>
        </pc:spChg>
        <pc:spChg chg="mod ord">
          <ac:chgData name="Odom, Chris" userId="c04ddd2c-63ab-4698-ae67-7ef2d7f17ca7" providerId="ADAL" clId="{2C72730C-B25F-44C4-A39F-118684F03BC0}" dt="2020-01-04T17:48:53.428" v="4359" actId="20577"/>
          <ac:spMkLst>
            <pc:docMk/>
            <pc:sldMk cId="3768578106" sldId="476"/>
            <ac:spMk id="3" creationId="{00000000-0000-0000-0000-000000000000}"/>
          </ac:spMkLst>
        </pc:spChg>
        <pc:spChg chg="mod topLvl">
          <ac:chgData name="Odom, Chris" userId="c04ddd2c-63ab-4698-ae67-7ef2d7f17ca7" providerId="ADAL" clId="{2C72730C-B25F-44C4-A39F-118684F03BC0}" dt="2020-01-04T17:43:06.029" v="4222" actId="164"/>
          <ac:spMkLst>
            <pc:docMk/>
            <pc:sldMk cId="3768578106" sldId="476"/>
            <ac:spMk id="8" creationId="{3E5EB882-8A1E-415D-8A58-6CA5A05A1379}"/>
          </ac:spMkLst>
        </pc:spChg>
        <pc:spChg chg="mod topLvl">
          <ac:chgData name="Odom, Chris" userId="c04ddd2c-63ab-4698-ae67-7ef2d7f17ca7" providerId="ADAL" clId="{2C72730C-B25F-44C4-A39F-118684F03BC0}" dt="2020-01-04T17:43:06.029" v="4222" actId="164"/>
          <ac:spMkLst>
            <pc:docMk/>
            <pc:sldMk cId="3768578106" sldId="476"/>
            <ac:spMk id="15" creationId="{53DDDDF4-68BD-4185-8BA9-EFFFC217B812}"/>
          </ac:spMkLst>
        </pc:spChg>
        <pc:grpChg chg="add mod">
          <ac:chgData name="Odom, Chris" userId="c04ddd2c-63ab-4698-ae67-7ef2d7f17ca7" providerId="ADAL" clId="{2C72730C-B25F-44C4-A39F-118684F03BC0}" dt="2020-01-04T17:46:07.516" v="4277" actId="1076"/>
          <ac:grpSpMkLst>
            <pc:docMk/>
            <pc:sldMk cId="3768578106" sldId="476"/>
            <ac:grpSpMk id="6" creationId="{F8D0292A-317E-4895-8990-DB49A6DC409E}"/>
          </ac:grpSpMkLst>
        </pc:grpChg>
        <pc:grpChg chg="del">
          <ac:chgData name="Odom, Chris" userId="c04ddd2c-63ab-4698-ae67-7ef2d7f17ca7" providerId="ADAL" clId="{2C72730C-B25F-44C4-A39F-118684F03BC0}" dt="2020-01-04T17:44:14.753" v="4255" actId="478"/>
          <ac:grpSpMkLst>
            <pc:docMk/>
            <pc:sldMk cId="3768578106" sldId="476"/>
            <ac:grpSpMk id="14" creationId="{0061ADB6-5DBB-41B9-9EC5-B0346BEE7F39}"/>
          </ac:grpSpMkLst>
        </pc:grpChg>
        <pc:grpChg chg="del">
          <ac:chgData name="Odom, Chris" userId="c04ddd2c-63ab-4698-ae67-7ef2d7f17ca7" providerId="ADAL" clId="{2C72730C-B25F-44C4-A39F-118684F03BC0}" dt="2020-01-04T17:43:00.330" v="4221" actId="165"/>
          <ac:grpSpMkLst>
            <pc:docMk/>
            <pc:sldMk cId="3768578106" sldId="476"/>
            <ac:grpSpMk id="16" creationId="{9A499B76-87EE-4375-8F08-D837412E36F3}"/>
          </ac:grpSpMkLst>
        </pc:grpChg>
        <pc:picChg chg="add mod ord modCrop">
          <ac:chgData name="Odom, Chris" userId="c04ddd2c-63ab-4698-ae67-7ef2d7f17ca7" providerId="ADAL" clId="{2C72730C-B25F-44C4-A39F-118684F03BC0}" dt="2020-01-04T22:00:04.114" v="5431"/>
          <ac:picMkLst>
            <pc:docMk/>
            <pc:sldMk cId="3768578106" sldId="476"/>
            <ac:picMk id="5" creationId="{FF858FA4-A34E-4247-A612-95D8A84762AF}"/>
          </ac:picMkLst>
        </pc:picChg>
        <pc:picChg chg="del">
          <ac:chgData name="Odom, Chris" userId="c04ddd2c-63ab-4698-ae67-7ef2d7f17ca7" providerId="ADAL" clId="{2C72730C-B25F-44C4-A39F-118684F03BC0}" dt="2020-01-04T17:42:27.892" v="4212" actId="478"/>
          <ac:picMkLst>
            <pc:docMk/>
            <pc:sldMk cId="3768578106" sldId="476"/>
            <ac:picMk id="11" creationId="{0F22C1D7-9743-47E0-9DDF-C021D4EBA17E}"/>
          </ac:picMkLst>
        </pc:picChg>
      </pc:sldChg>
      <pc:sldChg chg="addSp delSp modSp add modNotesTx">
        <pc:chgData name="Odom, Chris" userId="c04ddd2c-63ab-4698-ae67-7ef2d7f17ca7" providerId="ADAL" clId="{2C72730C-B25F-44C4-A39F-118684F03BC0}" dt="2020-01-04T22:00:56.525" v="5439"/>
        <pc:sldMkLst>
          <pc:docMk/>
          <pc:sldMk cId="2842850153" sldId="477"/>
        </pc:sldMkLst>
        <pc:spChg chg="mod">
          <ac:chgData name="Odom, Chris" userId="c04ddd2c-63ab-4698-ae67-7ef2d7f17ca7" providerId="ADAL" clId="{2C72730C-B25F-44C4-A39F-118684F03BC0}" dt="2020-01-04T17:49:17.508" v="4367" actId="20577"/>
          <ac:spMkLst>
            <pc:docMk/>
            <pc:sldMk cId="2842850153" sldId="477"/>
            <ac:spMk id="2" creationId="{00000000-0000-0000-0000-000000000000}"/>
          </ac:spMkLst>
        </pc:spChg>
        <pc:spChg chg="mod ord">
          <ac:chgData name="Odom, Chris" userId="c04ddd2c-63ab-4698-ae67-7ef2d7f17ca7" providerId="ADAL" clId="{2C72730C-B25F-44C4-A39F-118684F03BC0}" dt="2020-01-04T17:52:42.012" v="4387" actId="167"/>
          <ac:spMkLst>
            <pc:docMk/>
            <pc:sldMk cId="2842850153" sldId="477"/>
            <ac:spMk id="3" creationId="{00000000-0000-0000-0000-000000000000}"/>
          </ac:spMkLst>
        </pc:spChg>
        <pc:spChg chg="add del mod topLvl">
          <ac:chgData name="Odom, Chris" userId="c04ddd2c-63ab-4698-ae67-7ef2d7f17ca7" providerId="ADAL" clId="{2C72730C-B25F-44C4-A39F-118684F03BC0}" dt="2020-01-04T17:56:46.532" v="4487" actId="164"/>
          <ac:spMkLst>
            <pc:docMk/>
            <pc:sldMk cId="2842850153" sldId="477"/>
            <ac:spMk id="8" creationId="{3E5EB882-8A1E-415D-8A58-6CA5A05A1379}"/>
          </ac:spMkLst>
        </pc:spChg>
        <pc:spChg chg="add mod">
          <ac:chgData name="Odom, Chris" userId="c04ddd2c-63ab-4698-ae67-7ef2d7f17ca7" providerId="ADAL" clId="{2C72730C-B25F-44C4-A39F-118684F03BC0}" dt="2020-01-04T17:56:46.532" v="4487" actId="164"/>
          <ac:spMkLst>
            <pc:docMk/>
            <pc:sldMk cId="2842850153" sldId="477"/>
            <ac:spMk id="11" creationId="{AF66230C-6A05-49E7-968A-0C0C5E8BC1D3}"/>
          </ac:spMkLst>
        </pc:spChg>
        <pc:spChg chg="add mod">
          <ac:chgData name="Odom, Chris" userId="c04ddd2c-63ab-4698-ae67-7ef2d7f17ca7" providerId="ADAL" clId="{2C72730C-B25F-44C4-A39F-118684F03BC0}" dt="2020-01-04T17:56:46.532" v="4487" actId="164"/>
          <ac:spMkLst>
            <pc:docMk/>
            <pc:sldMk cId="2842850153" sldId="477"/>
            <ac:spMk id="12" creationId="{26B52271-9359-40E4-8425-B9640F300C4D}"/>
          </ac:spMkLst>
        </pc:spChg>
        <pc:spChg chg="add del mod">
          <ac:chgData name="Odom, Chris" userId="c04ddd2c-63ab-4698-ae67-7ef2d7f17ca7" providerId="ADAL" clId="{2C72730C-B25F-44C4-A39F-118684F03BC0}" dt="2020-01-04T17:55:23.075" v="4439" actId="478"/>
          <ac:spMkLst>
            <pc:docMk/>
            <pc:sldMk cId="2842850153" sldId="477"/>
            <ac:spMk id="13" creationId="{E3F69EFE-D8FF-45A4-B3BC-814820C3FDB0}"/>
          </ac:spMkLst>
        </pc:spChg>
        <pc:spChg chg="mod topLvl">
          <ac:chgData name="Odom, Chris" userId="c04ddd2c-63ab-4698-ae67-7ef2d7f17ca7" providerId="ADAL" clId="{2C72730C-B25F-44C4-A39F-118684F03BC0}" dt="2020-01-04T17:56:46.532" v="4487" actId="164"/>
          <ac:spMkLst>
            <pc:docMk/>
            <pc:sldMk cId="2842850153" sldId="477"/>
            <ac:spMk id="15" creationId="{53DDDDF4-68BD-4185-8BA9-EFFFC217B812}"/>
          </ac:spMkLst>
        </pc:spChg>
        <pc:grpChg chg="add del mod">
          <ac:chgData name="Odom, Chris" userId="c04ddd2c-63ab-4698-ae67-7ef2d7f17ca7" providerId="ADAL" clId="{2C72730C-B25F-44C4-A39F-118684F03BC0}" dt="2020-01-04T17:54:12.230" v="4422" actId="165"/>
          <ac:grpSpMkLst>
            <pc:docMk/>
            <pc:sldMk cId="2842850153" sldId="477"/>
            <ac:grpSpMk id="6" creationId="{F8D0292A-317E-4895-8990-DB49A6DC409E}"/>
          </ac:grpSpMkLst>
        </pc:grpChg>
        <pc:grpChg chg="add mod">
          <ac:chgData name="Odom, Chris" userId="c04ddd2c-63ab-4698-ae67-7ef2d7f17ca7" providerId="ADAL" clId="{2C72730C-B25F-44C4-A39F-118684F03BC0}" dt="2020-01-04T17:56:46.532" v="4487" actId="164"/>
          <ac:grpSpMkLst>
            <pc:docMk/>
            <pc:sldMk cId="2842850153" sldId="477"/>
            <ac:grpSpMk id="14" creationId="{28081EA5-3947-4D0A-9376-3646DAE044AC}"/>
          </ac:grpSpMkLst>
        </pc:grpChg>
        <pc:picChg chg="del">
          <ac:chgData name="Odom, Chris" userId="c04ddd2c-63ab-4698-ae67-7ef2d7f17ca7" providerId="ADAL" clId="{2C72730C-B25F-44C4-A39F-118684F03BC0}" dt="2020-01-04T17:50:28.819" v="4372" actId="478"/>
          <ac:picMkLst>
            <pc:docMk/>
            <pc:sldMk cId="2842850153" sldId="477"/>
            <ac:picMk id="5" creationId="{FF858FA4-A34E-4247-A612-95D8A84762AF}"/>
          </ac:picMkLst>
        </pc:picChg>
        <pc:picChg chg="add mod ord modCrop">
          <ac:chgData name="Odom, Chris" userId="c04ddd2c-63ab-4698-ae67-7ef2d7f17ca7" providerId="ADAL" clId="{2C72730C-B25F-44C4-A39F-118684F03BC0}" dt="2020-01-04T22:00:48.474" v="5437"/>
          <ac:picMkLst>
            <pc:docMk/>
            <pc:sldMk cId="2842850153" sldId="477"/>
            <ac:picMk id="7" creationId="{8925F9EE-4E50-450C-8D65-97229857F9C4}"/>
          </ac:picMkLst>
        </pc:picChg>
        <pc:picChg chg="add mod ord">
          <ac:chgData name="Odom, Chris" userId="c04ddd2c-63ab-4698-ae67-7ef2d7f17ca7" providerId="ADAL" clId="{2C72730C-B25F-44C4-A39F-118684F03BC0}" dt="2020-01-04T22:00:56.525" v="5439"/>
          <ac:picMkLst>
            <pc:docMk/>
            <pc:sldMk cId="2842850153" sldId="477"/>
            <ac:picMk id="9" creationId="{1752B7C2-E6E4-4FB1-9AB6-5D1BCE80D8EC}"/>
          </ac:picMkLst>
        </pc:picChg>
        <pc:picChg chg="add mod ord">
          <ac:chgData name="Odom, Chris" userId="c04ddd2c-63ab-4698-ae67-7ef2d7f17ca7" providerId="ADAL" clId="{2C72730C-B25F-44C4-A39F-118684F03BC0}" dt="2020-01-04T22:00:52.608" v="5438"/>
          <ac:picMkLst>
            <pc:docMk/>
            <pc:sldMk cId="2842850153" sldId="477"/>
            <ac:picMk id="10" creationId="{FFE3997A-7C75-4C47-B0E8-751E51E23E5C}"/>
          </ac:picMkLst>
        </pc:picChg>
      </pc:sldChg>
      <pc:sldChg chg="addSp delSp modSp add delAnim modAnim modNotesTx">
        <pc:chgData name="Odom, Chris" userId="c04ddd2c-63ab-4698-ae67-7ef2d7f17ca7" providerId="ADAL" clId="{2C72730C-B25F-44C4-A39F-118684F03BC0}" dt="2020-01-04T22:01:07.192" v="5441"/>
        <pc:sldMkLst>
          <pc:docMk/>
          <pc:sldMk cId="737101431" sldId="478"/>
        </pc:sldMkLst>
        <pc:spChg chg="mod">
          <ac:chgData name="Odom, Chris" userId="c04ddd2c-63ab-4698-ae67-7ef2d7f17ca7" providerId="ADAL" clId="{2C72730C-B25F-44C4-A39F-118684F03BC0}" dt="2020-01-04T21:09:36.373" v="4506" actId="20577"/>
          <ac:spMkLst>
            <pc:docMk/>
            <pc:sldMk cId="737101431" sldId="478"/>
            <ac:spMk id="2" creationId="{00000000-0000-0000-0000-000000000000}"/>
          </ac:spMkLst>
        </pc:spChg>
        <pc:spChg chg="mod">
          <ac:chgData name="Odom, Chris" userId="c04ddd2c-63ab-4698-ae67-7ef2d7f17ca7" providerId="ADAL" clId="{2C72730C-B25F-44C4-A39F-118684F03BC0}" dt="2020-01-04T21:41:07.703" v="4999" actId="20577"/>
          <ac:spMkLst>
            <pc:docMk/>
            <pc:sldMk cId="737101431" sldId="478"/>
            <ac:spMk id="3" creationId="{00000000-0000-0000-0000-000000000000}"/>
          </ac:spMkLst>
        </pc:spChg>
        <pc:spChg chg="del">
          <ac:chgData name="Odom, Chris" userId="c04ddd2c-63ab-4698-ae67-7ef2d7f17ca7" providerId="ADAL" clId="{2C72730C-B25F-44C4-A39F-118684F03BC0}" dt="2020-01-04T21:17:29.988" v="4673" actId="478"/>
          <ac:spMkLst>
            <pc:docMk/>
            <pc:sldMk cId="737101431" sldId="478"/>
            <ac:spMk id="11" creationId="{AF66230C-6A05-49E7-968A-0C0C5E8BC1D3}"/>
          </ac:spMkLst>
        </pc:spChg>
        <pc:spChg chg="add del">
          <ac:chgData name="Odom, Chris" userId="c04ddd2c-63ab-4698-ae67-7ef2d7f17ca7" providerId="ADAL" clId="{2C72730C-B25F-44C4-A39F-118684F03BC0}" dt="2020-01-04T21:10:18.309" v="4510"/>
          <ac:spMkLst>
            <pc:docMk/>
            <pc:sldMk cId="737101431" sldId="478"/>
            <ac:spMk id="13" creationId="{97B19384-3FFA-459D-B6A4-C7EA02FE18C9}"/>
          </ac:spMkLst>
        </pc:spChg>
        <pc:spChg chg="del">
          <ac:chgData name="Odom, Chris" userId="c04ddd2c-63ab-4698-ae67-7ef2d7f17ca7" providerId="ADAL" clId="{2C72730C-B25F-44C4-A39F-118684F03BC0}" dt="2020-01-04T21:17:26.131" v="4671" actId="478"/>
          <ac:spMkLst>
            <pc:docMk/>
            <pc:sldMk cId="737101431" sldId="478"/>
            <ac:spMk id="15" creationId="{53DDDDF4-68BD-4185-8BA9-EFFFC217B812}"/>
          </ac:spMkLst>
        </pc:spChg>
        <pc:spChg chg="add mod">
          <ac:chgData name="Odom, Chris" userId="c04ddd2c-63ab-4698-ae67-7ef2d7f17ca7" providerId="ADAL" clId="{2C72730C-B25F-44C4-A39F-118684F03BC0}" dt="2020-01-04T21:16:35.053" v="4665" actId="164"/>
          <ac:spMkLst>
            <pc:docMk/>
            <pc:sldMk cId="737101431" sldId="478"/>
            <ac:spMk id="16" creationId="{CCAB1CFA-D0A8-493A-8DC3-46FE768DB65D}"/>
          </ac:spMkLst>
        </pc:spChg>
        <pc:spChg chg="add mod">
          <ac:chgData name="Odom, Chris" userId="c04ddd2c-63ab-4698-ae67-7ef2d7f17ca7" providerId="ADAL" clId="{2C72730C-B25F-44C4-A39F-118684F03BC0}" dt="2020-01-04T21:41:04.166" v="4998" actId="1076"/>
          <ac:spMkLst>
            <pc:docMk/>
            <pc:sldMk cId="737101431" sldId="478"/>
            <ac:spMk id="17" creationId="{7419E330-3243-4D5B-B845-51CDA862EBC9}"/>
          </ac:spMkLst>
        </pc:spChg>
        <pc:spChg chg="add del mod ord topLvl">
          <ac:chgData name="Odom, Chris" userId="c04ddd2c-63ab-4698-ae67-7ef2d7f17ca7" providerId="ADAL" clId="{2C72730C-B25F-44C4-A39F-118684F03BC0}" dt="2020-01-04T21:39:36.027" v="4990" actId="478"/>
          <ac:spMkLst>
            <pc:docMk/>
            <pc:sldMk cId="737101431" sldId="478"/>
            <ac:spMk id="22" creationId="{9E99BD9B-8502-4335-B456-5B12F4A9E973}"/>
          </ac:spMkLst>
        </pc:spChg>
        <pc:spChg chg="add del mod ord">
          <ac:chgData name="Odom, Chris" userId="c04ddd2c-63ab-4698-ae67-7ef2d7f17ca7" providerId="ADAL" clId="{2C72730C-B25F-44C4-A39F-118684F03BC0}" dt="2020-01-04T21:27:16.462" v="4774" actId="478"/>
          <ac:spMkLst>
            <pc:docMk/>
            <pc:sldMk cId="737101431" sldId="478"/>
            <ac:spMk id="23" creationId="{C40014E4-FA79-42D8-BC92-4706C94316EC}"/>
          </ac:spMkLst>
        </pc:spChg>
        <pc:spChg chg="add del mod">
          <ac:chgData name="Odom, Chris" userId="c04ddd2c-63ab-4698-ae67-7ef2d7f17ca7" providerId="ADAL" clId="{2C72730C-B25F-44C4-A39F-118684F03BC0}" dt="2020-01-04T21:27:17.245" v="4775" actId="478"/>
          <ac:spMkLst>
            <pc:docMk/>
            <pc:sldMk cId="737101431" sldId="478"/>
            <ac:spMk id="24" creationId="{AF17A46A-899E-4FFF-B1DE-2F908094995F}"/>
          </ac:spMkLst>
        </pc:spChg>
        <pc:grpChg chg="add mod">
          <ac:chgData name="Odom, Chris" userId="c04ddd2c-63ab-4698-ae67-7ef2d7f17ca7" providerId="ADAL" clId="{2C72730C-B25F-44C4-A39F-118684F03BC0}" dt="2020-01-04T21:36:50.671" v="4877" actId="1076"/>
          <ac:grpSpMkLst>
            <pc:docMk/>
            <pc:sldMk cId="737101431" sldId="478"/>
            <ac:grpSpMk id="6" creationId="{5E4162F3-A940-43D4-B608-C1719BDD963F}"/>
          </ac:grpSpMkLst>
        </pc:grpChg>
        <pc:grpChg chg="add del mod">
          <ac:chgData name="Odom, Chris" userId="c04ddd2c-63ab-4698-ae67-7ef2d7f17ca7" providerId="ADAL" clId="{2C72730C-B25F-44C4-A39F-118684F03BC0}" dt="2020-01-04T21:23:00.401" v="4724" actId="478"/>
          <ac:grpSpMkLst>
            <pc:docMk/>
            <pc:sldMk cId="737101431" sldId="478"/>
            <ac:grpSpMk id="14" creationId="{28081EA5-3947-4D0A-9376-3646DAE044AC}"/>
          </ac:grpSpMkLst>
        </pc:grpChg>
        <pc:grpChg chg="add del mod">
          <ac:chgData name="Odom, Chris" userId="c04ddd2c-63ab-4698-ae67-7ef2d7f17ca7" providerId="ADAL" clId="{2C72730C-B25F-44C4-A39F-118684F03BC0}" dt="2020-01-04T21:32:36.938" v="4856" actId="165"/>
          <ac:grpSpMkLst>
            <pc:docMk/>
            <pc:sldMk cId="737101431" sldId="478"/>
            <ac:grpSpMk id="26" creationId="{98CB2EDA-5A86-4353-8492-3317333B09EF}"/>
          </ac:grpSpMkLst>
        </pc:grpChg>
        <pc:grpChg chg="add mod">
          <ac:chgData name="Odom, Chris" userId="c04ddd2c-63ab-4698-ae67-7ef2d7f17ca7" providerId="ADAL" clId="{2C72730C-B25F-44C4-A39F-118684F03BC0}" dt="2020-01-04T21:36:11.191" v="4872" actId="164"/>
          <ac:grpSpMkLst>
            <pc:docMk/>
            <pc:sldMk cId="737101431" sldId="478"/>
            <ac:grpSpMk id="27" creationId="{812C4F7F-4788-4D7B-8E35-817C78DCEAC9}"/>
          </ac:grpSpMkLst>
        </pc:grpChg>
        <pc:grpChg chg="add del mod">
          <ac:chgData name="Odom, Chris" userId="c04ddd2c-63ab-4698-ae67-7ef2d7f17ca7" providerId="ADAL" clId="{2C72730C-B25F-44C4-A39F-118684F03BC0}" dt="2020-01-04T21:39:36.027" v="4990" actId="478"/>
          <ac:grpSpMkLst>
            <pc:docMk/>
            <pc:sldMk cId="737101431" sldId="478"/>
            <ac:grpSpMk id="28" creationId="{B560B90B-7DA9-4B96-B27F-4DFB8ECCB1EE}"/>
          </ac:grpSpMkLst>
        </pc:grpChg>
        <pc:picChg chg="add mod modCrop">
          <ac:chgData name="Odom, Chris" userId="c04ddd2c-63ab-4698-ae67-7ef2d7f17ca7" providerId="ADAL" clId="{2C72730C-B25F-44C4-A39F-118684F03BC0}" dt="2020-01-04T22:01:02.282" v="5440"/>
          <ac:picMkLst>
            <pc:docMk/>
            <pc:sldMk cId="737101431" sldId="478"/>
            <ac:picMk id="5" creationId="{45E3EBA0-FF11-4369-AA09-F3FBF6FB6852}"/>
          </ac:picMkLst>
        </pc:picChg>
        <pc:picChg chg="del">
          <ac:chgData name="Odom, Chris" userId="c04ddd2c-63ab-4698-ae67-7ef2d7f17ca7" providerId="ADAL" clId="{2C72730C-B25F-44C4-A39F-118684F03BC0}" dt="2020-01-04T21:15:04.147" v="4638" actId="478"/>
          <ac:picMkLst>
            <pc:docMk/>
            <pc:sldMk cId="737101431" sldId="478"/>
            <ac:picMk id="7" creationId="{8925F9EE-4E50-450C-8D65-97229857F9C4}"/>
          </ac:picMkLst>
        </pc:picChg>
        <pc:picChg chg="del">
          <ac:chgData name="Odom, Chris" userId="c04ddd2c-63ab-4698-ae67-7ef2d7f17ca7" providerId="ADAL" clId="{2C72730C-B25F-44C4-A39F-118684F03BC0}" dt="2020-01-04T21:15:10.468" v="4641" actId="478"/>
          <ac:picMkLst>
            <pc:docMk/>
            <pc:sldMk cId="737101431" sldId="478"/>
            <ac:picMk id="9" creationId="{1752B7C2-E6E4-4FB1-9AB6-5D1BCE80D8EC}"/>
          </ac:picMkLst>
        </pc:picChg>
        <pc:picChg chg="del">
          <ac:chgData name="Odom, Chris" userId="c04ddd2c-63ab-4698-ae67-7ef2d7f17ca7" providerId="ADAL" clId="{2C72730C-B25F-44C4-A39F-118684F03BC0}" dt="2020-01-04T21:17:27.715" v="4672" actId="478"/>
          <ac:picMkLst>
            <pc:docMk/>
            <pc:sldMk cId="737101431" sldId="478"/>
            <ac:picMk id="10" creationId="{FFE3997A-7C75-4C47-B0E8-751E51E23E5C}"/>
          </ac:picMkLst>
        </pc:picChg>
        <pc:picChg chg="add mod topLvl modCrop">
          <ac:chgData name="Odom, Chris" userId="c04ddd2c-63ab-4698-ae67-7ef2d7f17ca7" providerId="ADAL" clId="{2C72730C-B25F-44C4-A39F-118684F03BC0}" dt="2020-01-04T21:46:08.996" v="5029" actId="1076"/>
          <ac:picMkLst>
            <pc:docMk/>
            <pc:sldMk cId="737101431" sldId="478"/>
            <ac:picMk id="18" creationId="{E43BBE1F-8177-4937-9FA4-B947AF61A5AD}"/>
          </ac:picMkLst>
        </pc:picChg>
        <pc:picChg chg="add mod modCrop">
          <ac:chgData name="Odom, Chris" userId="c04ddd2c-63ab-4698-ae67-7ef2d7f17ca7" providerId="ADAL" clId="{2C72730C-B25F-44C4-A39F-118684F03BC0}" dt="2020-01-04T21:46:16.419" v="5031" actId="1076"/>
          <ac:picMkLst>
            <pc:docMk/>
            <pc:sldMk cId="737101431" sldId="478"/>
            <ac:picMk id="19" creationId="{8F18C4D0-3E78-4FF8-84BC-F8BBC0F120C3}"/>
          </ac:picMkLst>
        </pc:picChg>
        <pc:picChg chg="add mod modCrop">
          <ac:chgData name="Odom, Chris" userId="c04ddd2c-63ab-4698-ae67-7ef2d7f17ca7" providerId="ADAL" clId="{2C72730C-B25F-44C4-A39F-118684F03BC0}" dt="2020-01-04T21:46:13.699" v="5030" actId="1076"/>
          <ac:picMkLst>
            <pc:docMk/>
            <pc:sldMk cId="737101431" sldId="478"/>
            <ac:picMk id="20" creationId="{D1E33103-A50F-4959-B3D9-0E09C6335B33}"/>
          </ac:picMkLst>
        </pc:picChg>
        <pc:picChg chg="add del mod modCrop">
          <ac:chgData name="Odom, Chris" userId="c04ddd2c-63ab-4698-ae67-7ef2d7f17ca7" providerId="ADAL" clId="{2C72730C-B25F-44C4-A39F-118684F03BC0}" dt="2020-01-04T21:22:08.562" v="4703" actId="478"/>
          <ac:picMkLst>
            <pc:docMk/>
            <pc:sldMk cId="737101431" sldId="478"/>
            <ac:picMk id="21" creationId="{ECC46584-0967-4A4A-AFA5-22DC2432C6F4}"/>
          </ac:picMkLst>
        </pc:picChg>
        <pc:picChg chg="add mod modCrop">
          <ac:chgData name="Odom, Chris" userId="c04ddd2c-63ab-4698-ae67-7ef2d7f17ca7" providerId="ADAL" clId="{2C72730C-B25F-44C4-A39F-118684F03BC0}" dt="2020-01-04T21:45:58.862" v="5028" actId="1076"/>
          <ac:picMkLst>
            <pc:docMk/>
            <pc:sldMk cId="737101431" sldId="478"/>
            <ac:picMk id="25" creationId="{5717D48C-8E8B-4768-A864-639DDB200EEE}"/>
          </ac:picMkLst>
        </pc:picChg>
        <pc:picChg chg="add mod modCrop">
          <ac:chgData name="Odom, Chris" userId="c04ddd2c-63ab-4698-ae67-7ef2d7f17ca7" providerId="ADAL" clId="{2C72730C-B25F-44C4-A39F-118684F03BC0}" dt="2020-01-04T22:01:07.192" v="5441"/>
          <ac:picMkLst>
            <pc:docMk/>
            <pc:sldMk cId="737101431" sldId="478"/>
            <ac:picMk id="29" creationId="{026005F2-8824-4D2D-AD35-B7670D238245}"/>
          </ac:picMkLst>
        </pc:picChg>
      </pc:sldChg>
      <pc:sldChg chg="addSp delSp modSp add del modAnim modNotesTx">
        <pc:chgData name="Odom, Chris" userId="c04ddd2c-63ab-4698-ae67-7ef2d7f17ca7" providerId="ADAL" clId="{2C72730C-B25F-44C4-A39F-118684F03BC0}" dt="2020-01-06T20:17:25.871" v="9388" actId="47"/>
        <pc:sldMkLst>
          <pc:docMk/>
          <pc:sldMk cId="278028699" sldId="479"/>
        </pc:sldMkLst>
        <pc:spChg chg="mod">
          <ac:chgData name="Odom, Chris" userId="c04ddd2c-63ab-4698-ae67-7ef2d7f17ca7" providerId="ADAL" clId="{2C72730C-B25F-44C4-A39F-118684F03BC0}" dt="2020-01-04T21:49:26.675" v="5079" actId="20577"/>
          <ac:spMkLst>
            <pc:docMk/>
            <pc:sldMk cId="278028699" sldId="479"/>
            <ac:spMk id="2" creationId="{00000000-0000-0000-0000-000000000000}"/>
          </ac:spMkLst>
        </pc:spChg>
        <pc:spChg chg="mod">
          <ac:chgData name="Odom, Chris" userId="c04ddd2c-63ab-4698-ae67-7ef2d7f17ca7" providerId="ADAL" clId="{2C72730C-B25F-44C4-A39F-118684F03BC0}" dt="2020-01-04T21:50:09.747" v="5255" actId="20577"/>
          <ac:spMkLst>
            <pc:docMk/>
            <pc:sldMk cId="278028699" sldId="479"/>
            <ac:spMk id="3" creationId="{00000000-0000-0000-0000-000000000000}"/>
          </ac:spMkLst>
        </pc:spChg>
        <pc:grpChg chg="del">
          <ac:chgData name="Odom, Chris" userId="c04ddd2c-63ab-4698-ae67-7ef2d7f17ca7" providerId="ADAL" clId="{2C72730C-B25F-44C4-A39F-118684F03BC0}" dt="2020-01-04T21:49:46.289" v="5223" actId="478"/>
          <ac:grpSpMkLst>
            <pc:docMk/>
            <pc:sldMk cId="278028699" sldId="479"/>
            <ac:grpSpMk id="6" creationId="{5E4162F3-A940-43D4-B608-C1719BDD963F}"/>
          </ac:grpSpMkLst>
        </pc:grpChg>
        <pc:grpChg chg="del">
          <ac:chgData name="Odom, Chris" userId="c04ddd2c-63ab-4698-ae67-7ef2d7f17ca7" providerId="ADAL" clId="{2C72730C-B25F-44C4-A39F-118684F03BC0}" dt="2020-01-04T21:53:21.538" v="5259" actId="478"/>
          <ac:grpSpMkLst>
            <pc:docMk/>
            <pc:sldMk cId="278028699" sldId="479"/>
            <ac:grpSpMk id="14" creationId="{28081EA5-3947-4D0A-9376-3646DAE044AC}"/>
          </ac:grpSpMkLst>
        </pc:grpChg>
        <pc:picChg chg="add mod">
          <ac:chgData name="Odom, Chris" userId="c04ddd2c-63ab-4698-ae67-7ef2d7f17ca7" providerId="ADAL" clId="{2C72730C-B25F-44C4-A39F-118684F03BC0}" dt="2020-01-04T21:59:57.051" v="5430"/>
          <ac:picMkLst>
            <pc:docMk/>
            <pc:sldMk cId="278028699" sldId="479"/>
            <ac:picMk id="7" creationId="{14D5C2F9-0550-41C7-9610-98377609D430}"/>
          </ac:picMkLst>
        </pc:picChg>
      </pc:sldChg>
      <pc:sldChg chg="addSp delSp modSp add modAnim modNotesTx">
        <pc:chgData name="Odom, Chris" userId="c04ddd2c-63ab-4698-ae67-7ef2d7f17ca7" providerId="ADAL" clId="{2C72730C-B25F-44C4-A39F-118684F03BC0}" dt="2020-01-06T20:22:06.652" v="9612" actId="113"/>
        <pc:sldMkLst>
          <pc:docMk/>
          <pc:sldMk cId="768081156" sldId="480"/>
        </pc:sldMkLst>
        <pc:spChg chg="mod">
          <ac:chgData name="Odom, Chris" userId="c04ddd2c-63ab-4698-ae67-7ef2d7f17ca7" providerId="ADAL" clId="{2C72730C-B25F-44C4-A39F-118684F03BC0}" dt="2020-01-04T21:57:42.241" v="5377" actId="20577"/>
          <ac:spMkLst>
            <pc:docMk/>
            <pc:sldMk cId="768081156" sldId="480"/>
            <ac:spMk id="2" creationId="{00000000-0000-0000-0000-000000000000}"/>
          </ac:spMkLst>
        </pc:spChg>
        <pc:spChg chg="mod">
          <ac:chgData name="Odom, Chris" userId="c04ddd2c-63ab-4698-ae67-7ef2d7f17ca7" providerId="ADAL" clId="{2C72730C-B25F-44C4-A39F-118684F03BC0}" dt="2020-01-06T20:22:06.652" v="9612" actId="113"/>
          <ac:spMkLst>
            <pc:docMk/>
            <pc:sldMk cId="768081156" sldId="480"/>
            <ac:spMk id="3" creationId="{00000000-0000-0000-0000-000000000000}"/>
          </ac:spMkLst>
        </pc:spChg>
        <pc:spChg chg="add mod">
          <ac:chgData name="Odom, Chris" userId="c04ddd2c-63ab-4698-ae67-7ef2d7f17ca7" providerId="ADAL" clId="{2C72730C-B25F-44C4-A39F-118684F03BC0}" dt="2020-01-04T22:19:15.552" v="5793" actId="164"/>
          <ac:spMkLst>
            <pc:docMk/>
            <pc:sldMk cId="768081156" sldId="480"/>
            <ac:spMk id="6" creationId="{C8D5F004-5C2B-4A64-9215-FC682C9D2761}"/>
          </ac:spMkLst>
        </pc:spChg>
        <pc:spChg chg="add del">
          <ac:chgData name="Odom, Chris" userId="c04ddd2c-63ab-4698-ae67-7ef2d7f17ca7" providerId="ADAL" clId="{2C72730C-B25F-44C4-A39F-118684F03BC0}" dt="2020-01-04T22:21:27.710" v="5806" actId="478"/>
          <ac:spMkLst>
            <pc:docMk/>
            <pc:sldMk cId="768081156" sldId="480"/>
            <ac:spMk id="8" creationId="{2F18F55F-5BEB-47BE-8B87-24420158065A}"/>
          </ac:spMkLst>
        </pc:spChg>
        <pc:spChg chg="add mod">
          <ac:chgData name="Odom, Chris" userId="c04ddd2c-63ab-4698-ae67-7ef2d7f17ca7" providerId="ADAL" clId="{2C72730C-B25F-44C4-A39F-118684F03BC0}" dt="2020-01-04T22:19:27.023" v="5794" actId="164"/>
          <ac:spMkLst>
            <pc:docMk/>
            <pc:sldMk cId="768081156" sldId="480"/>
            <ac:spMk id="9" creationId="{C99F6B17-F8E4-4D78-BF4D-3304334C7ECB}"/>
          </ac:spMkLst>
        </pc:spChg>
        <pc:spChg chg="add mod">
          <ac:chgData name="Odom, Chris" userId="c04ddd2c-63ab-4698-ae67-7ef2d7f17ca7" providerId="ADAL" clId="{2C72730C-B25F-44C4-A39F-118684F03BC0}" dt="2020-01-04T22:19:30.023" v="5795" actId="164"/>
          <ac:spMkLst>
            <pc:docMk/>
            <pc:sldMk cId="768081156" sldId="480"/>
            <ac:spMk id="10" creationId="{15E0A10B-96C9-4120-86D3-347EA175DDCC}"/>
          </ac:spMkLst>
        </pc:spChg>
        <pc:spChg chg="add mod">
          <ac:chgData name="Odom, Chris" userId="c04ddd2c-63ab-4698-ae67-7ef2d7f17ca7" providerId="ADAL" clId="{2C72730C-B25F-44C4-A39F-118684F03BC0}" dt="2020-01-04T22:07:07.520" v="5662" actId="164"/>
          <ac:spMkLst>
            <pc:docMk/>
            <pc:sldMk cId="768081156" sldId="480"/>
            <ac:spMk id="11" creationId="{16499E0B-9D26-4D9E-A9A9-AD1935E696DB}"/>
          </ac:spMkLst>
        </pc:spChg>
        <pc:spChg chg="add mod">
          <ac:chgData name="Odom, Chris" userId="c04ddd2c-63ab-4698-ae67-7ef2d7f17ca7" providerId="ADAL" clId="{2C72730C-B25F-44C4-A39F-118684F03BC0}" dt="2020-01-04T22:07:07.520" v="5662" actId="164"/>
          <ac:spMkLst>
            <pc:docMk/>
            <pc:sldMk cId="768081156" sldId="480"/>
            <ac:spMk id="12" creationId="{CF3B84C6-A6BB-484D-91A4-95226B7C7F10}"/>
          </ac:spMkLst>
        </pc:spChg>
        <pc:grpChg chg="add mod">
          <ac:chgData name="Odom, Chris" userId="c04ddd2c-63ab-4698-ae67-7ef2d7f17ca7" providerId="ADAL" clId="{2C72730C-B25F-44C4-A39F-118684F03BC0}" dt="2020-01-04T22:07:07.520" v="5662" actId="164"/>
          <ac:grpSpMkLst>
            <pc:docMk/>
            <pc:sldMk cId="768081156" sldId="480"/>
            <ac:grpSpMk id="13" creationId="{4B982258-D7A3-4D38-B8FD-9B27AD42853A}"/>
          </ac:grpSpMkLst>
        </pc:grpChg>
        <pc:grpChg chg="add mod">
          <ac:chgData name="Odom, Chris" userId="c04ddd2c-63ab-4698-ae67-7ef2d7f17ca7" providerId="ADAL" clId="{2C72730C-B25F-44C4-A39F-118684F03BC0}" dt="2020-01-04T22:19:15.552" v="5793" actId="164"/>
          <ac:grpSpMkLst>
            <pc:docMk/>
            <pc:sldMk cId="768081156" sldId="480"/>
            <ac:grpSpMk id="20" creationId="{E1D6F0E6-C87F-4D74-A04C-4574C4CE916F}"/>
          </ac:grpSpMkLst>
        </pc:grpChg>
        <pc:grpChg chg="add mod">
          <ac:chgData name="Odom, Chris" userId="c04ddd2c-63ab-4698-ae67-7ef2d7f17ca7" providerId="ADAL" clId="{2C72730C-B25F-44C4-A39F-118684F03BC0}" dt="2020-01-04T22:19:27.023" v="5794" actId="164"/>
          <ac:grpSpMkLst>
            <pc:docMk/>
            <pc:sldMk cId="768081156" sldId="480"/>
            <ac:grpSpMk id="21" creationId="{21623365-C23A-4B6C-9F26-A36335231D58}"/>
          </ac:grpSpMkLst>
        </pc:grpChg>
        <pc:grpChg chg="add mod">
          <ac:chgData name="Odom, Chris" userId="c04ddd2c-63ab-4698-ae67-7ef2d7f17ca7" providerId="ADAL" clId="{2C72730C-B25F-44C4-A39F-118684F03BC0}" dt="2020-01-04T22:21:34.664" v="5807" actId="1076"/>
          <ac:grpSpMkLst>
            <pc:docMk/>
            <pc:sldMk cId="768081156" sldId="480"/>
            <ac:grpSpMk id="22" creationId="{1DD5F008-1DAF-4EEE-A242-C3E06A2585C2}"/>
          </ac:grpSpMkLst>
        </pc:grpChg>
        <pc:picChg chg="add mod modCrop">
          <ac:chgData name="Odom, Chris" userId="c04ddd2c-63ab-4698-ae67-7ef2d7f17ca7" providerId="ADAL" clId="{2C72730C-B25F-44C4-A39F-118684F03BC0}" dt="2020-01-06T20:17:41.960" v="9390"/>
          <ac:picMkLst>
            <pc:docMk/>
            <pc:sldMk cId="768081156" sldId="480"/>
            <ac:picMk id="5" creationId="{D56ADB92-7591-4813-A543-50BD7AA3044A}"/>
          </ac:picMkLst>
        </pc:picChg>
        <pc:picChg chg="del">
          <ac:chgData name="Odom, Chris" userId="c04ddd2c-63ab-4698-ae67-7ef2d7f17ca7" providerId="ADAL" clId="{2C72730C-B25F-44C4-A39F-118684F03BC0}" dt="2020-01-04T21:59:44.145" v="5429" actId="478"/>
          <ac:picMkLst>
            <pc:docMk/>
            <pc:sldMk cId="768081156" sldId="480"/>
            <ac:picMk id="7" creationId="{14D5C2F9-0550-41C7-9610-98377609D430}"/>
          </ac:picMkLst>
        </pc:picChg>
        <pc:picChg chg="add del">
          <ac:chgData name="Odom, Chris" userId="c04ddd2c-63ab-4698-ae67-7ef2d7f17ca7" providerId="ADAL" clId="{2C72730C-B25F-44C4-A39F-118684F03BC0}" dt="2020-01-04T22:12:59.679" v="5683" actId="478"/>
          <ac:picMkLst>
            <pc:docMk/>
            <pc:sldMk cId="768081156" sldId="480"/>
            <ac:picMk id="14" creationId="{80C15BD7-A141-4A3E-B7BE-D5F0C0A30A88}"/>
          </ac:picMkLst>
        </pc:picChg>
        <pc:picChg chg="add mod modCrop">
          <ac:chgData name="Odom, Chris" userId="c04ddd2c-63ab-4698-ae67-7ef2d7f17ca7" providerId="ADAL" clId="{2C72730C-B25F-44C4-A39F-118684F03BC0}" dt="2020-01-06T20:15:34.712" v="9378"/>
          <ac:picMkLst>
            <pc:docMk/>
            <pc:sldMk cId="768081156" sldId="480"/>
            <ac:picMk id="15" creationId="{64F812E1-4810-4A3B-AB76-AD3716E6F777}"/>
          </ac:picMkLst>
        </pc:picChg>
        <pc:picChg chg="add del">
          <ac:chgData name="Odom, Chris" userId="c04ddd2c-63ab-4698-ae67-7ef2d7f17ca7" providerId="ADAL" clId="{2C72730C-B25F-44C4-A39F-118684F03BC0}" dt="2020-01-04T22:13:36.431" v="5687" actId="478"/>
          <ac:picMkLst>
            <pc:docMk/>
            <pc:sldMk cId="768081156" sldId="480"/>
            <ac:picMk id="16" creationId="{DA7E4EED-9014-4451-802F-F6AA2CBD26AA}"/>
          </ac:picMkLst>
        </pc:picChg>
        <pc:picChg chg="add mod modCrop">
          <ac:chgData name="Odom, Chris" userId="c04ddd2c-63ab-4698-ae67-7ef2d7f17ca7" providerId="ADAL" clId="{2C72730C-B25F-44C4-A39F-118684F03BC0}" dt="2020-01-06T20:15:38.150" v="9379"/>
          <ac:picMkLst>
            <pc:docMk/>
            <pc:sldMk cId="768081156" sldId="480"/>
            <ac:picMk id="17" creationId="{8ACD9639-3C3C-41EA-ADBD-C3C98CEDE397}"/>
          </ac:picMkLst>
        </pc:picChg>
        <pc:picChg chg="add mod modCrop">
          <ac:chgData name="Odom, Chris" userId="c04ddd2c-63ab-4698-ae67-7ef2d7f17ca7" providerId="ADAL" clId="{2C72730C-B25F-44C4-A39F-118684F03BC0}" dt="2020-01-06T20:15:41.260" v="9380"/>
          <ac:picMkLst>
            <pc:docMk/>
            <pc:sldMk cId="768081156" sldId="480"/>
            <ac:picMk id="18" creationId="{A7396DE1-BFA6-496D-8E6E-44F33C43E488}"/>
          </ac:picMkLst>
        </pc:picChg>
        <pc:picChg chg="add mod modCrop">
          <ac:chgData name="Odom, Chris" userId="c04ddd2c-63ab-4698-ae67-7ef2d7f17ca7" providerId="ADAL" clId="{2C72730C-B25F-44C4-A39F-118684F03BC0}" dt="2020-01-06T20:15:45.962" v="9381"/>
          <ac:picMkLst>
            <pc:docMk/>
            <pc:sldMk cId="768081156" sldId="480"/>
            <ac:picMk id="19" creationId="{E12FF7BA-9CCD-44A5-940E-CF7C3BE0057A}"/>
          </ac:picMkLst>
        </pc:picChg>
      </pc:sldChg>
      <pc:sldChg chg="addSp delSp modSp add">
        <pc:chgData name="Odom, Chris" userId="c04ddd2c-63ab-4698-ae67-7ef2d7f17ca7" providerId="ADAL" clId="{2C72730C-B25F-44C4-A39F-118684F03BC0}" dt="2020-01-06T20:17:35.941" v="9389"/>
        <pc:sldMkLst>
          <pc:docMk/>
          <pc:sldMk cId="783053335" sldId="481"/>
        </pc:sldMkLst>
        <pc:picChg chg="add del mod">
          <ac:chgData name="Odom, Chris" userId="c04ddd2c-63ab-4698-ae67-7ef2d7f17ca7" providerId="ADAL" clId="{2C72730C-B25F-44C4-A39F-118684F03BC0}" dt="2020-01-04T22:10:12.559" v="5676" actId="478"/>
          <ac:picMkLst>
            <pc:docMk/>
            <pc:sldMk cId="783053335" sldId="481"/>
            <ac:picMk id="5" creationId="{A4DC8D50-9231-4E00-BA28-23CB8F3B533E}"/>
          </ac:picMkLst>
        </pc:picChg>
        <pc:picChg chg="add mod">
          <ac:chgData name="Odom, Chris" userId="c04ddd2c-63ab-4698-ae67-7ef2d7f17ca7" providerId="ADAL" clId="{2C72730C-B25F-44C4-A39F-118684F03BC0}" dt="2020-01-06T20:17:35.941" v="9389"/>
          <ac:picMkLst>
            <pc:docMk/>
            <pc:sldMk cId="783053335" sldId="481"/>
            <ac:picMk id="6" creationId="{45F777F4-F229-445F-9F68-B0A3B52F93B2}"/>
          </ac:picMkLst>
        </pc:picChg>
        <pc:picChg chg="del">
          <ac:chgData name="Odom, Chris" userId="c04ddd2c-63ab-4698-ae67-7ef2d7f17ca7" providerId="ADAL" clId="{2C72730C-B25F-44C4-A39F-118684F03BC0}" dt="2020-01-04T22:09:12.208" v="5671" actId="478"/>
          <ac:picMkLst>
            <pc:docMk/>
            <pc:sldMk cId="783053335" sldId="481"/>
            <ac:picMk id="7" creationId="{14D5C2F9-0550-41C7-9610-98377609D430}"/>
          </ac:picMkLst>
        </pc:picChg>
      </pc:sldChg>
      <pc:sldChg chg="addSp delSp modSp add ord">
        <pc:chgData name="Odom, Chris" userId="c04ddd2c-63ab-4698-ae67-7ef2d7f17ca7" providerId="ADAL" clId="{2C72730C-B25F-44C4-A39F-118684F03BC0}" dt="2020-01-05T16:25:15.590" v="7080"/>
        <pc:sldMkLst>
          <pc:docMk/>
          <pc:sldMk cId="507558297" sldId="482"/>
        </pc:sldMkLst>
        <pc:spChg chg="mod">
          <ac:chgData name="Odom, Chris" userId="c04ddd2c-63ab-4698-ae67-7ef2d7f17ca7" providerId="ADAL" clId="{2C72730C-B25F-44C4-A39F-118684F03BC0}" dt="2020-01-05T16:23:23.600" v="7072" actId="20577"/>
          <ac:spMkLst>
            <pc:docMk/>
            <pc:sldMk cId="507558297" sldId="482"/>
            <ac:spMk id="3" creationId="{00000000-0000-0000-0000-000000000000}"/>
          </ac:spMkLst>
        </pc:spChg>
        <pc:picChg chg="del">
          <ac:chgData name="Odom, Chris" userId="c04ddd2c-63ab-4698-ae67-7ef2d7f17ca7" providerId="ADAL" clId="{2C72730C-B25F-44C4-A39F-118684F03BC0}" dt="2020-01-05T16:12:39.019" v="7028" actId="478"/>
          <ac:picMkLst>
            <pc:docMk/>
            <pc:sldMk cId="507558297" sldId="482"/>
            <ac:picMk id="5" creationId="{00000000-0000-0000-0000-000000000000}"/>
          </ac:picMkLst>
        </pc:picChg>
        <pc:picChg chg="del">
          <ac:chgData name="Odom, Chris" userId="c04ddd2c-63ab-4698-ae67-7ef2d7f17ca7" providerId="ADAL" clId="{2C72730C-B25F-44C4-A39F-118684F03BC0}" dt="2020-01-05T16:12:39.563" v="7029" actId="478"/>
          <ac:picMkLst>
            <pc:docMk/>
            <pc:sldMk cId="507558297" sldId="482"/>
            <ac:picMk id="6" creationId="{00000000-0000-0000-0000-000000000000}"/>
          </ac:picMkLst>
        </pc:picChg>
        <pc:picChg chg="del">
          <ac:chgData name="Odom, Chris" userId="c04ddd2c-63ab-4698-ae67-7ef2d7f17ca7" providerId="ADAL" clId="{2C72730C-B25F-44C4-A39F-118684F03BC0}" dt="2020-01-05T16:12:40.108" v="7030" actId="478"/>
          <ac:picMkLst>
            <pc:docMk/>
            <pc:sldMk cId="507558297" sldId="482"/>
            <ac:picMk id="7" creationId="{00000000-0000-0000-0000-000000000000}"/>
          </ac:picMkLst>
        </pc:picChg>
        <pc:picChg chg="add mod">
          <ac:chgData name="Odom, Chris" userId="c04ddd2c-63ab-4698-ae67-7ef2d7f17ca7" providerId="ADAL" clId="{2C72730C-B25F-44C4-A39F-118684F03BC0}" dt="2020-01-05T16:13:28.859" v="7037" actId="1076"/>
          <ac:picMkLst>
            <pc:docMk/>
            <pc:sldMk cId="507558297" sldId="482"/>
            <ac:picMk id="1026" creationId="{3EA6CD9A-C9BC-4A67-98E4-34B11767814B}"/>
          </ac:picMkLst>
        </pc:picChg>
        <pc:picChg chg="add">
          <ac:chgData name="Odom, Chris" userId="c04ddd2c-63ab-4698-ae67-7ef2d7f17ca7" providerId="ADAL" clId="{2C72730C-B25F-44C4-A39F-118684F03BC0}" dt="2020-01-05T16:14:11.597" v="7038"/>
          <ac:picMkLst>
            <pc:docMk/>
            <pc:sldMk cId="507558297" sldId="482"/>
            <ac:picMk id="1028" creationId="{623512CD-9C0A-436B-8F21-8D69CEF28FFE}"/>
          </ac:picMkLst>
        </pc:picChg>
        <pc:picChg chg="add mod">
          <ac:chgData name="Odom, Chris" userId="c04ddd2c-63ab-4698-ae67-7ef2d7f17ca7" providerId="ADAL" clId="{2C72730C-B25F-44C4-A39F-118684F03BC0}" dt="2020-01-05T16:14:42.660" v="7040" actId="1076"/>
          <ac:picMkLst>
            <pc:docMk/>
            <pc:sldMk cId="507558297" sldId="482"/>
            <ac:picMk id="1030" creationId="{0020053F-D5AF-427F-8904-0E141DA6777F}"/>
          </ac:picMkLst>
        </pc:picChg>
        <pc:picChg chg="add mod">
          <ac:chgData name="Odom, Chris" userId="c04ddd2c-63ab-4698-ae67-7ef2d7f17ca7" providerId="ADAL" clId="{2C72730C-B25F-44C4-A39F-118684F03BC0}" dt="2020-01-05T16:15:55.768" v="7044" actId="1076"/>
          <ac:picMkLst>
            <pc:docMk/>
            <pc:sldMk cId="507558297" sldId="482"/>
            <ac:picMk id="1032" creationId="{6EC753EC-AB03-426F-BB09-53968F9571F7}"/>
          </ac:picMkLst>
        </pc:picChg>
        <pc:picChg chg="add mod">
          <ac:chgData name="Odom, Chris" userId="c04ddd2c-63ab-4698-ae67-7ef2d7f17ca7" providerId="ADAL" clId="{2C72730C-B25F-44C4-A39F-118684F03BC0}" dt="2020-01-05T16:19:53.699" v="7050" actId="1076"/>
          <ac:picMkLst>
            <pc:docMk/>
            <pc:sldMk cId="507558297" sldId="482"/>
            <ac:picMk id="1034" creationId="{7AE42B04-D69C-42B5-84A4-377CC7B57383}"/>
          </ac:picMkLst>
        </pc:picChg>
        <pc:picChg chg="add mod">
          <ac:chgData name="Odom, Chris" userId="c04ddd2c-63ab-4698-ae67-7ef2d7f17ca7" providerId="ADAL" clId="{2C72730C-B25F-44C4-A39F-118684F03BC0}" dt="2020-01-05T16:19:52.299" v="7049" actId="14100"/>
          <ac:picMkLst>
            <pc:docMk/>
            <pc:sldMk cId="507558297" sldId="482"/>
            <ac:picMk id="1036" creationId="{73F07BFE-F976-41F4-83A3-DD084CBB19A7}"/>
          </ac:picMkLst>
        </pc:picChg>
      </pc:sldChg>
      <pc:sldChg chg="addSp delSp modSp add addAnim delAnim modAnim modNotesTx">
        <pc:chgData name="Odom, Chris" userId="c04ddd2c-63ab-4698-ae67-7ef2d7f17ca7" providerId="ADAL" clId="{2C72730C-B25F-44C4-A39F-118684F03BC0}" dt="2020-01-06T20:22:09.955" v="9613" actId="113"/>
        <pc:sldMkLst>
          <pc:docMk/>
          <pc:sldMk cId="2099206020" sldId="483"/>
        </pc:sldMkLst>
        <pc:spChg chg="mod">
          <ac:chgData name="Odom, Chris" userId="c04ddd2c-63ab-4698-ae67-7ef2d7f17ca7" providerId="ADAL" clId="{2C72730C-B25F-44C4-A39F-118684F03BC0}" dt="2020-01-06T19:24:30.763" v="7824" actId="20577"/>
          <ac:spMkLst>
            <pc:docMk/>
            <pc:sldMk cId="2099206020" sldId="483"/>
            <ac:spMk id="2" creationId="{00000000-0000-0000-0000-000000000000}"/>
          </ac:spMkLst>
        </pc:spChg>
        <pc:spChg chg="mod ord">
          <ac:chgData name="Odom, Chris" userId="c04ddd2c-63ab-4698-ae67-7ef2d7f17ca7" providerId="ADAL" clId="{2C72730C-B25F-44C4-A39F-118684F03BC0}" dt="2020-01-06T19:50:12.163" v="8106" actId="14100"/>
          <ac:spMkLst>
            <pc:docMk/>
            <pc:sldMk cId="2099206020" sldId="483"/>
            <ac:spMk id="3" creationId="{00000000-0000-0000-0000-000000000000}"/>
          </ac:spMkLst>
        </pc:spChg>
        <pc:spChg chg="mod topLvl">
          <ac:chgData name="Odom, Chris" userId="c04ddd2c-63ab-4698-ae67-7ef2d7f17ca7" providerId="ADAL" clId="{2C72730C-B25F-44C4-A39F-118684F03BC0}" dt="2020-01-06T19:44:43.239" v="7924" actId="164"/>
          <ac:spMkLst>
            <pc:docMk/>
            <pc:sldMk cId="2099206020" sldId="483"/>
            <ac:spMk id="11" creationId="{16499E0B-9D26-4D9E-A9A9-AD1935E696DB}"/>
          </ac:spMkLst>
        </pc:spChg>
        <pc:spChg chg="mod topLvl">
          <ac:chgData name="Odom, Chris" userId="c04ddd2c-63ab-4698-ae67-7ef2d7f17ca7" providerId="ADAL" clId="{2C72730C-B25F-44C4-A39F-118684F03BC0}" dt="2020-01-06T19:44:43.239" v="7924" actId="164"/>
          <ac:spMkLst>
            <pc:docMk/>
            <pc:sldMk cId="2099206020" sldId="483"/>
            <ac:spMk id="12" creationId="{CF3B84C6-A6BB-484D-91A4-95226B7C7F10}"/>
          </ac:spMkLst>
        </pc:spChg>
        <pc:spChg chg="add mod">
          <ac:chgData name="Odom, Chris" userId="c04ddd2c-63ab-4698-ae67-7ef2d7f17ca7" providerId="ADAL" clId="{2C72730C-B25F-44C4-A39F-118684F03BC0}" dt="2020-01-06T19:44:43.239" v="7924" actId="164"/>
          <ac:spMkLst>
            <pc:docMk/>
            <pc:sldMk cId="2099206020" sldId="483"/>
            <ac:spMk id="23" creationId="{8183F7E4-7EBE-4F63-9A35-195977FF4397}"/>
          </ac:spMkLst>
        </pc:spChg>
        <pc:spChg chg="add mod">
          <ac:chgData name="Odom, Chris" userId="c04ddd2c-63ab-4698-ae67-7ef2d7f17ca7" providerId="ADAL" clId="{2C72730C-B25F-44C4-A39F-118684F03BC0}" dt="2020-01-06T20:22:09.955" v="9613" actId="113"/>
          <ac:spMkLst>
            <pc:docMk/>
            <pc:sldMk cId="2099206020" sldId="483"/>
            <ac:spMk id="24" creationId="{88CEDED7-90B0-4192-A999-E0AB0D805637}"/>
          </ac:spMkLst>
        </pc:spChg>
        <pc:grpChg chg="add mod">
          <ac:chgData name="Odom, Chris" userId="c04ddd2c-63ab-4698-ae67-7ef2d7f17ca7" providerId="ADAL" clId="{2C72730C-B25F-44C4-A39F-118684F03BC0}" dt="2020-01-06T19:44:53.748" v="7926" actId="164"/>
          <ac:grpSpMkLst>
            <pc:docMk/>
            <pc:sldMk cId="2099206020" sldId="483"/>
            <ac:grpSpMk id="8" creationId="{F852A999-8D46-4D9A-A733-C8EF4CA7230B}"/>
          </ac:grpSpMkLst>
        </pc:grpChg>
        <pc:grpChg chg="add del mod">
          <ac:chgData name="Odom, Chris" userId="c04ddd2c-63ab-4698-ae67-7ef2d7f17ca7" providerId="ADAL" clId="{2C72730C-B25F-44C4-A39F-118684F03BC0}" dt="2020-01-06T19:44:13.901" v="7917" actId="165"/>
          <ac:grpSpMkLst>
            <pc:docMk/>
            <pc:sldMk cId="2099206020" sldId="483"/>
            <ac:grpSpMk id="13" creationId="{4B982258-D7A3-4D38-B8FD-9B27AD42853A}"/>
          </ac:grpSpMkLst>
        </pc:grpChg>
        <pc:grpChg chg="add mod">
          <ac:chgData name="Odom, Chris" userId="c04ddd2c-63ab-4698-ae67-7ef2d7f17ca7" providerId="ADAL" clId="{2C72730C-B25F-44C4-A39F-118684F03BC0}" dt="2020-01-06T19:44:53.748" v="7926" actId="164"/>
          <ac:grpSpMkLst>
            <pc:docMk/>
            <pc:sldMk cId="2099206020" sldId="483"/>
            <ac:grpSpMk id="14" creationId="{B2E0A65D-F16B-438B-B3A9-1AC989A72B80}"/>
          </ac:grpSpMkLst>
        </pc:grpChg>
        <pc:grpChg chg="del">
          <ac:chgData name="Odom, Chris" userId="c04ddd2c-63ab-4698-ae67-7ef2d7f17ca7" providerId="ADAL" clId="{2C72730C-B25F-44C4-A39F-118684F03BC0}" dt="2020-01-06T19:43:52.729" v="7910" actId="478"/>
          <ac:grpSpMkLst>
            <pc:docMk/>
            <pc:sldMk cId="2099206020" sldId="483"/>
            <ac:grpSpMk id="20" creationId="{E1D6F0E6-C87F-4D74-A04C-4574C4CE916F}"/>
          </ac:grpSpMkLst>
        </pc:grpChg>
        <pc:grpChg chg="del">
          <ac:chgData name="Odom, Chris" userId="c04ddd2c-63ab-4698-ae67-7ef2d7f17ca7" providerId="ADAL" clId="{2C72730C-B25F-44C4-A39F-118684F03BC0}" dt="2020-01-06T19:43:53.639" v="7911" actId="478"/>
          <ac:grpSpMkLst>
            <pc:docMk/>
            <pc:sldMk cId="2099206020" sldId="483"/>
            <ac:grpSpMk id="21" creationId="{21623365-C23A-4B6C-9F26-A36335231D58}"/>
          </ac:grpSpMkLst>
        </pc:grpChg>
        <pc:grpChg chg="del">
          <ac:chgData name="Odom, Chris" userId="c04ddd2c-63ab-4698-ae67-7ef2d7f17ca7" providerId="ADAL" clId="{2C72730C-B25F-44C4-A39F-118684F03BC0}" dt="2020-01-06T19:43:54.763" v="7912" actId="478"/>
          <ac:grpSpMkLst>
            <pc:docMk/>
            <pc:sldMk cId="2099206020" sldId="483"/>
            <ac:grpSpMk id="22" creationId="{1DD5F008-1DAF-4EEE-A242-C3E06A2585C2}"/>
          </ac:grpSpMkLst>
        </pc:grpChg>
        <pc:picChg chg="del">
          <ac:chgData name="Odom, Chris" userId="c04ddd2c-63ab-4698-ae67-7ef2d7f17ca7" providerId="ADAL" clId="{2C72730C-B25F-44C4-A39F-118684F03BC0}" dt="2020-01-06T19:42:33.659" v="7900" actId="478"/>
          <ac:picMkLst>
            <pc:docMk/>
            <pc:sldMk cId="2099206020" sldId="483"/>
            <ac:picMk id="5" creationId="{D56ADB92-7591-4813-A543-50BD7AA3044A}"/>
          </ac:picMkLst>
        </pc:picChg>
        <pc:picChg chg="add mod ord modCrop">
          <ac:chgData name="Odom, Chris" userId="c04ddd2c-63ab-4698-ae67-7ef2d7f17ca7" providerId="ADAL" clId="{2C72730C-B25F-44C4-A39F-118684F03BC0}" dt="2020-01-06T20:17:48.730" v="9391"/>
          <ac:picMkLst>
            <pc:docMk/>
            <pc:sldMk cId="2099206020" sldId="483"/>
            <ac:picMk id="7" creationId="{E69C3528-BF87-4786-AAB4-05D7F879C7AE}"/>
          </ac:picMkLst>
        </pc:picChg>
        <pc:picChg chg="add mod modCrop">
          <ac:chgData name="Odom, Chris" userId="c04ddd2c-63ab-4698-ae67-7ef2d7f17ca7" providerId="ADAL" clId="{2C72730C-B25F-44C4-A39F-118684F03BC0}" dt="2020-01-06T20:15:25.240" v="9376"/>
          <ac:picMkLst>
            <pc:docMk/>
            <pc:sldMk cId="2099206020" sldId="483"/>
            <ac:picMk id="16" creationId="{93225480-830B-472B-A1D5-567979BF7AF1}"/>
          </ac:picMkLst>
        </pc:picChg>
        <pc:picChg chg="del mod">
          <ac:chgData name="Odom, Chris" userId="c04ddd2c-63ab-4698-ae67-7ef2d7f17ca7" providerId="ADAL" clId="{2C72730C-B25F-44C4-A39F-118684F03BC0}" dt="2020-01-06T19:45:11.428" v="7928" actId="478"/>
          <ac:picMkLst>
            <pc:docMk/>
            <pc:sldMk cId="2099206020" sldId="483"/>
            <ac:picMk id="19" creationId="{E12FF7BA-9CCD-44A5-940E-CF7C3BE0057A}"/>
          </ac:picMkLst>
        </pc:picChg>
      </pc:sldChg>
      <pc:sldChg chg="add del">
        <pc:chgData name="Odom, Chris" userId="c04ddd2c-63ab-4698-ae67-7ef2d7f17ca7" providerId="ADAL" clId="{2C72730C-B25F-44C4-A39F-118684F03BC0}" dt="2020-01-05T16:49:56.907" v="7799" actId="47"/>
        <pc:sldMkLst>
          <pc:docMk/>
          <pc:sldMk cId="2978067259" sldId="483"/>
        </pc:sldMkLst>
      </pc:sldChg>
      <pc:sldChg chg="addSp delSp modSp add delAnim modAnim modNotesTx">
        <pc:chgData name="Odom, Chris" userId="c04ddd2c-63ab-4698-ae67-7ef2d7f17ca7" providerId="ADAL" clId="{2C72730C-B25F-44C4-A39F-118684F03BC0}" dt="2020-01-08T22:03:55.578" v="10422" actId="6549"/>
        <pc:sldMkLst>
          <pc:docMk/>
          <pc:sldMk cId="4135655376" sldId="484"/>
        </pc:sldMkLst>
        <pc:spChg chg="mod">
          <ac:chgData name="Odom, Chris" userId="c04ddd2c-63ab-4698-ae67-7ef2d7f17ca7" providerId="ADAL" clId="{2C72730C-B25F-44C4-A39F-118684F03BC0}" dt="2020-01-06T20:05:24.371" v="8815" actId="313"/>
          <ac:spMkLst>
            <pc:docMk/>
            <pc:sldMk cId="4135655376" sldId="484"/>
            <ac:spMk id="2" creationId="{00000000-0000-0000-0000-000000000000}"/>
          </ac:spMkLst>
        </pc:spChg>
        <pc:spChg chg="mod ord">
          <ac:chgData name="Odom, Chris" userId="c04ddd2c-63ab-4698-ae67-7ef2d7f17ca7" providerId="ADAL" clId="{2C72730C-B25F-44C4-A39F-118684F03BC0}" dt="2020-01-08T22:03:55.578" v="10422" actId="6549"/>
          <ac:spMkLst>
            <pc:docMk/>
            <pc:sldMk cId="4135655376" sldId="484"/>
            <ac:spMk id="3" creationId="{00000000-0000-0000-0000-000000000000}"/>
          </ac:spMkLst>
        </pc:spChg>
        <pc:spChg chg="del">
          <ac:chgData name="Odom, Chris" userId="c04ddd2c-63ab-4698-ae67-7ef2d7f17ca7" providerId="ADAL" clId="{2C72730C-B25F-44C4-A39F-118684F03BC0}" dt="2020-01-06T20:08:37.731" v="8877" actId="478"/>
          <ac:spMkLst>
            <pc:docMk/>
            <pc:sldMk cId="4135655376" sldId="484"/>
            <ac:spMk id="11" creationId="{16499E0B-9D26-4D9E-A9A9-AD1935E696DB}"/>
          </ac:spMkLst>
        </pc:spChg>
        <pc:spChg chg="del topLvl">
          <ac:chgData name="Odom, Chris" userId="c04ddd2c-63ab-4698-ae67-7ef2d7f17ca7" providerId="ADAL" clId="{2C72730C-B25F-44C4-A39F-118684F03BC0}" dt="2020-01-06T20:09:25.191" v="8881" actId="478"/>
          <ac:spMkLst>
            <pc:docMk/>
            <pc:sldMk cId="4135655376" sldId="484"/>
            <ac:spMk id="12" creationId="{CF3B84C6-A6BB-484D-91A4-95226B7C7F10}"/>
          </ac:spMkLst>
        </pc:spChg>
        <pc:spChg chg="add mod">
          <ac:chgData name="Odom, Chris" userId="c04ddd2c-63ab-4698-ae67-7ef2d7f17ca7" providerId="ADAL" clId="{2C72730C-B25F-44C4-A39F-118684F03BC0}" dt="2020-01-06T20:10:27.041" v="8951" actId="164"/>
          <ac:spMkLst>
            <pc:docMk/>
            <pc:sldMk cId="4135655376" sldId="484"/>
            <ac:spMk id="15" creationId="{C25644AF-04DE-4D9D-9E0B-73F852DD0EA1}"/>
          </ac:spMkLst>
        </pc:spChg>
        <pc:spChg chg="mod topLvl">
          <ac:chgData name="Odom, Chris" userId="c04ddd2c-63ab-4698-ae67-7ef2d7f17ca7" providerId="ADAL" clId="{2C72730C-B25F-44C4-A39F-118684F03BC0}" dt="2020-01-06T20:10:27.041" v="8951" actId="164"/>
          <ac:spMkLst>
            <pc:docMk/>
            <pc:sldMk cId="4135655376" sldId="484"/>
            <ac:spMk id="23" creationId="{8183F7E4-7EBE-4F63-9A35-195977FF4397}"/>
          </ac:spMkLst>
        </pc:spChg>
        <pc:spChg chg="del">
          <ac:chgData name="Odom, Chris" userId="c04ddd2c-63ab-4698-ae67-7ef2d7f17ca7" providerId="ADAL" clId="{2C72730C-B25F-44C4-A39F-118684F03BC0}" dt="2020-01-06T19:59:24.212" v="8526" actId="478"/>
          <ac:spMkLst>
            <pc:docMk/>
            <pc:sldMk cId="4135655376" sldId="484"/>
            <ac:spMk id="24" creationId="{88CEDED7-90B0-4192-A999-E0AB0D805637}"/>
          </ac:spMkLst>
        </pc:spChg>
        <pc:grpChg chg="add mod">
          <ac:chgData name="Odom, Chris" userId="c04ddd2c-63ab-4698-ae67-7ef2d7f17ca7" providerId="ADAL" clId="{2C72730C-B25F-44C4-A39F-118684F03BC0}" dt="2020-01-06T20:10:27.041" v="8951" actId="164"/>
          <ac:grpSpMkLst>
            <pc:docMk/>
            <pc:sldMk cId="4135655376" sldId="484"/>
            <ac:grpSpMk id="6" creationId="{0E74A2E7-98FE-46D6-A790-6B1C273350BA}"/>
          </ac:grpSpMkLst>
        </pc:grpChg>
        <pc:grpChg chg="del mod ord topLvl">
          <ac:chgData name="Odom, Chris" userId="c04ddd2c-63ab-4698-ae67-7ef2d7f17ca7" providerId="ADAL" clId="{2C72730C-B25F-44C4-A39F-118684F03BC0}" dt="2020-01-06T20:09:25.191" v="8881" actId="478"/>
          <ac:grpSpMkLst>
            <pc:docMk/>
            <pc:sldMk cId="4135655376" sldId="484"/>
            <ac:grpSpMk id="8" creationId="{F852A999-8D46-4D9A-A733-C8EF4CA7230B}"/>
          </ac:grpSpMkLst>
        </pc:grpChg>
        <pc:grpChg chg="del mod">
          <ac:chgData name="Odom, Chris" userId="c04ddd2c-63ab-4698-ae67-7ef2d7f17ca7" providerId="ADAL" clId="{2C72730C-B25F-44C4-A39F-118684F03BC0}" dt="2020-01-06T20:07:52.712" v="8869" actId="478"/>
          <ac:grpSpMkLst>
            <pc:docMk/>
            <pc:sldMk cId="4135655376" sldId="484"/>
            <ac:grpSpMk id="14" creationId="{B2E0A65D-F16B-438B-B3A9-1AC989A72B80}"/>
          </ac:grpSpMkLst>
        </pc:grpChg>
        <pc:picChg chg="add mod modCrop">
          <ac:chgData name="Odom, Chris" userId="c04ddd2c-63ab-4698-ae67-7ef2d7f17ca7" providerId="ADAL" clId="{2C72730C-B25F-44C4-A39F-118684F03BC0}" dt="2020-01-06T20:17:54.292" v="9392"/>
          <ac:picMkLst>
            <pc:docMk/>
            <pc:sldMk cId="4135655376" sldId="484"/>
            <ac:picMk id="5" creationId="{A40FED75-FFEC-4A6C-A60A-1C713905656F}"/>
          </ac:picMkLst>
        </pc:picChg>
        <pc:picChg chg="del topLvl">
          <ac:chgData name="Odom, Chris" userId="c04ddd2c-63ab-4698-ae67-7ef2d7f17ca7" providerId="ADAL" clId="{2C72730C-B25F-44C4-A39F-118684F03BC0}" dt="2020-01-06T20:07:52.712" v="8869" actId="478"/>
          <ac:picMkLst>
            <pc:docMk/>
            <pc:sldMk cId="4135655376" sldId="484"/>
            <ac:picMk id="7" creationId="{E69C3528-BF87-4786-AAB4-05D7F879C7AE}"/>
          </ac:picMkLst>
        </pc:picChg>
        <pc:picChg chg="del">
          <ac:chgData name="Odom, Chris" userId="c04ddd2c-63ab-4698-ae67-7ef2d7f17ca7" providerId="ADAL" clId="{2C72730C-B25F-44C4-A39F-118684F03BC0}" dt="2020-01-06T19:59:25.177" v="8527" actId="478"/>
          <ac:picMkLst>
            <pc:docMk/>
            <pc:sldMk cId="4135655376" sldId="484"/>
            <ac:picMk id="16" creationId="{93225480-830B-472B-A1D5-567979BF7AF1}"/>
          </ac:picMkLst>
        </pc:picChg>
      </pc:sldChg>
      <pc:sldChg chg="addSp delSp modSp add delAnim modAnim modNotesTx">
        <pc:chgData name="Odom, Chris" userId="c04ddd2c-63ab-4698-ae67-7ef2d7f17ca7" providerId="ADAL" clId="{2C72730C-B25F-44C4-A39F-118684F03BC0}" dt="2020-01-06T20:45:33.790" v="10006" actId="20577"/>
        <pc:sldMkLst>
          <pc:docMk/>
          <pc:sldMk cId="3171992469" sldId="485"/>
        </pc:sldMkLst>
        <pc:spChg chg="mod">
          <ac:chgData name="Odom, Chris" userId="c04ddd2c-63ab-4698-ae67-7ef2d7f17ca7" providerId="ADAL" clId="{2C72730C-B25F-44C4-A39F-118684F03BC0}" dt="2020-01-06T20:45:33.790" v="10006" actId="20577"/>
          <ac:spMkLst>
            <pc:docMk/>
            <pc:sldMk cId="3171992469" sldId="485"/>
            <ac:spMk id="2" creationId="{00000000-0000-0000-0000-000000000000}"/>
          </ac:spMkLst>
        </pc:spChg>
        <pc:spChg chg="mod">
          <ac:chgData name="Odom, Chris" userId="c04ddd2c-63ab-4698-ae67-7ef2d7f17ca7" providerId="ADAL" clId="{2C72730C-B25F-44C4-A39F-118684F03BC0}" dt="2020-01-06T20:21:41.973" v="9610" actId="14100"/>
          <ac:spMkLst>
            <pc:docMk/>
            <pc:sldMk cId="3171992469" sldId="485"/>
            <ac:spMk id="3" creationId="{00000000-0000-0000-0000-000000000000}"/>
          </ac:spMkLst>
        </pc:spChg>
        <pc:spChg chg="add del mod ord topLvl">
          <ac:chgData name="Odom, Chris" userId="c04ddd2c-63ab-4698-ae67-7ef2d7f17ca7" providerId="ADAL" clId="{2C72730C-B25F-44C4-A39F-118684F03BC0}" dt="2020-01-06T20:41:45.026" v="9969" actId="478"/>
          <ac:spMkLst>
            <pc:docMk/>
            <pc:sldMk cId="3171992469" sldId="485"/>
            <ac:spMk id="9" creationId="{D8B79F6F-8BAA-47A0-AC03-DDDCD00C61B0}"/>
          </ac:spMkLst>
        </pc:spChg>
        <pc:spChg chg="add del mod topLvl">
          <ac:chgData name="Odom, Chris" userId="c04ddd2c-63ab-4698-ae67-7ef2d7f17ca7" providerId="ADAL" clId="{2C72730C-B25F-44C4-A39F-118684F03BC0}" dt="2020-01-06T20:41:42.871" v="9968" actId="478"/>
          <ac:spMkLst>
            <pc:docMk/>
            <pc:sldMk cId="3171992469" sldId="485"/>
            <ac:spMk id="14" creationId="{9487FCDF-265C-4B54-939D-90ADD68F0A41}"/>
          </ac:spMkLst>
        </pc:spChg>
        <pc:spChg chg="add del mod topLvl">
          <ac:chgData name="Odom, Chris" userId="c04ddd2c-63ab-4698-ae67-7ef2d7f17ca7" providerId="ADAL" clId="{2C72730C-B25F-44C4-A39F-118684F03BC0}" dt="2020-01-06T20:41:47.461" v="9970" actId="478"/>
          <ac:spMkLst>
            <pc:docMk/>
            <pc:sldMk cId="3171992469" sldId="485"/>
            <ac:spMk id="16" creationId="{D539DA9A-02DA-45EC-9017-9C7221370AE9}"/>
          </ac:spMkLst>
        </pc:spChg>
        <pc:grpChg chg="del">
          <ac:chgData name="Odom, Chris" userId="c04ddd2c-63ab-4698-ae67-7ef2d7f17ca7" providerId="ADAL" clId="{2C72730C-B25F-44C4-A39F-118684F03BC0}" dt="2020-01-06T20:21:37.210" v="9609" actId="478"/>
          <ac:grpSpMkLst>
            <pc:docMk/>
            <pc:sldMk cId="3171992469" sldId="485"/>
            <ac:grpSpMk id="6" creationId="{0E74A2E7-98FE-46D6-A790-6B1C273350BA}"/>
          </ac:grpSpMkLst>
        </pc:grpChg>
        <pc:grpChg chg="add del mod">
          <ac:chgData name="Odom, Chris" userId="c04ddd2c-63ab-4698-ae67-7ef2d7f17ca7" providerId="ADAL" clId="{2C72730C-B25F-44C4-A39F-118684F03BC0}" dt="2020-01-06T20:35:38.258" v="9910" actId="165"/>
          <ac:grpSpMkLst>
            <pc:docMk/>
            <pc:sldMk cId="3171992469" sldId="485"/>
            <ac:grpSpMk id="12" creationId="{26872C5C-CA56-4516-9171-0F9816F0FE87}"/>
          </ac:grpSpMkLst>
        </pc:grpChg>
        <pc:grpChg chg="add del mod">
          <ac:chgData name="Odom, Chris" userId="c04ddd2c-63ab-4698-ae67-7ef2d7f17ca7" providerId="ADAL" clId="{2C72730C-B25F-44C4-A39F-118684F03BC0}" dt="2020-01-06T20:35:39.997" v="9911" actId="165"/>
          <ac:grpSpMkLst>
            <pc:docMk/>
            <pc:sldMk cId="3171992469" sldId="485"/>
            <ac:grpSpMk id="13" creationId="{9AA1B3B8-0498-491D-B086-71238FD95292}"/>
          </ac:grpSpMkLst>
        </pc:grpChg>
        <pc:grpChg chg="add del mod">
          <ac:chgData name="Odom, Chris" userId="c04ddd2c-63ab-4698-ae67-7ef2d7f17ca7" providerId="ADAL" clId="{2C72730C-B25F-44C4-A39F-118684F03BC0}" dt="2020-01-06T20:35:41.955" v="9912" actId="165"/>
          <ac:grpSpMkLst>
            <pc:docMk/>
            <pc:sldMk cId="3171992469" sldId="485"/>
            <ac:grpSpMk id="17" creationId="{2EE51DA6-735B-425B-B274-E0013F2252AE}"/>
          </ac:grpSpMkLst>
        </pc:grpChg>
        <pc:grpChg chg="add del mod">
          <ac:chgData name="Odom, Chris" userId="c04ddd2c-63ab-4698-ae67-7ef2d7f17ca7" providerId="ADAL" clId="{2C72730C-B25F-44C4-A39F-118684F03BC0}" dt="2020-01-06T20:41:45.026" v="9969" actId="478"/>
          <ac:grpSpMkLst>
            <pc:docMk/>
            <pc:sldMk cId="3171992469" sldId="485"/>
            <ac:grpSpMk id="18" creationId="{D4E9383E-C745-47FD-A6E4-3D9EF8077912}"/>
          </ac:grpSpMkLst>
        </pc:grpChg>
        <pc:grpChg chg="add del mod">
          <ac:chgData name="Odom, Chris" userId="c04ddd2c-63ab-4698-ae67-7ef2d7f17ca7" providerId="ADAL" clId="{2C72730C-B25F-44C4-A39F-118684F03BC0}" dt="2020-01-06T20:41:42.871" v="9968" actId="478"/>
          <ac:grpSpMkLst>
            <pc:docMk/>
            <pc:sldMk cId="3171992469" sldId="485"/>
            <ac:grpSpMk id="19" creationId="{F3BC3EE8-CDE8-4404-B67A-6A3958D039B6}"/>
          </ac:grpSpMkLst>
        </pc:grpChg>
        <pc:grpChg chg="add del mod">
          <ac:chgData name="Odom, Chris" userId="c04ddd2c-63ab-4698-ae67-7ef2d7f17ca7" providerId="ADAL" clId="{2C72730C-B25F-44C4-A39F-118684F03BC0}" dt="2020-01-06T20:41:47.461" v="9970" actId="478"/>
          <ac:grpSpMkLst>
            <pc:docMk/>
            <pc:sldMk cId="3171992469" sldId="485"/>
            <ac:grpSpMk id="20" creationId="{027B2A02-107C-4604-B5FD-2C9A8464C9B1}"/>
          </ac:grpSpMkLst>
        </pc:grpChg>
        <pc:picChg chg="del">
          <ac:chgData name="Odom, Chris" userId="c04ddd2c-63ab-4698-ae67-7ef2d7f17ca7" providerId="ADAL" clId="{2C72730C-B25F-44C4-A39F-118684F03BC0}" dt="2020-01-06T20:15:12.480" v="9373" actId="478"/>
          <ac:picMkLst>
            <pc:docMk/>
            <pc:sldMk cId="3171992469" sldId="485"/>
            <ac:picMk id="5" creationId="{A40FED75-FFEC-4A6C-A60A-1C713905656F}"/>
          </ac:picMkLst>
        </pc:picChg>
        <pc:picChg chg="add mod topLvl modCrop">
          <ac:chgData name="Odom, Chris" userId="c04ddd2c-63ab-4698-ae67-7ef2d7f17ca7" providerId="ADAL" clId="{2C72730C-B25F-44C4-A39F-118684F03BC0}" dt="2020-01-06T20:44:48.740" v="10000" actId="1076"/>
          <ac:picMkLst>
            <pc:docMk/>
            <pc:sldMk cId="3171992469" sldId="485"/>
            <ac:picMk id="7" creationId="{7305BA4D-4A35-4ED4-814D-B58B9016B7D9}"/>
          </ac:picMkLst>
        </pc:picChg>
        <pc:picChg chg="add mod topLvl modCrop">
          <ac:chgData name="Odom, Chris" userId="c04ddd2c-63ab-4698-ae67-7ef2d7f17ca7" providerId="ADAL" clId="{2C72730C-B25F-44C4-A39F-118684F03BC0}" dt="2020-01-06T20:44:53.601" v="10001" actId="1076"/>
          <ac:picMkLst>
            <pc:docMk/>
            <pc:sldMk cId="3171992469" sldId="485"/>
            <ac:picMk id="8" creationId="{963AB64C-81C0-42BF-9F8F-8ABF26E9AB3F}"/>
          </ac:picMkLst>
        </pc:picChg>
        <pc:picChg chg="add mod topLvl modCrop">
          <ac:chgData name="Odom, Chris" userId="c04ddd2c-63ab-4698-ae67-7ef2d7f17ca7" providerId="ADAL" clId="{2C72730C-B25F-44C4-A39F-118684F03BC0}" dt="2020-01-06T20:44:59.522" v="10002" actId="1076"/>
          <ac:picMkLst>
            <pc:docMk/>
            <pc:sldMk cId="3171992469" sldId="485"/>
            <ac:picMk id="10" creationId="{37CD7417-C7C6-4F25-9E5D-09BBD83CEF71}"/>
          </ac:picMkLst>
        </pc:picChg>
        <pc:picChg chg="add mod ord modCrop">
          <ac:chgData name="Odom, Chris" userId="c04ddd2c-63ab-4698-ae67-7ef2d7f17ca7" providerId="ADAL" clId="{2C72730C-B25F-44C4-A39F-118684F03BC0}" dt="2020-01-06T20:45:11.081" v="10005" actId="1076"/>
          <ac:picMkLst>
            <pc:docMk/>
            <pc:sldMk cId="3171992469" sldId="485"/>
            <ac:picMk id="11" creationId="{A780499C-5470-4F57-B708-3BF2D6E0998E}"/>
          </ac:picMkLst>
        </pc:picChg>
      </pc:sldChg>
      <pc:sldChg chg="addSp delSp modSp add ord delAnim modAnim modNotesTx">
        <pc:chgData name="Odom, Chris" userId="c04ddd2c-63ab-4698-ae67-7ef2d7f17ca7" providerId="ADAL" clId="{2C72730C-B25F-44C4-A39F-118684F03BC0}" dt="2020-01-15T20:22:46.268" v="16473" actId="1076"/>
        <pc:sldMkLst>
          <pc:docMk/>
          <pc:sldMk cId="1872041765" sldId="486"/>
        </pc:sldMkLst>
        <pc:spChg chg="mod">
          <ac:chgData name="Odom, Chris" userId="c04ddd2c-63ab-4698-ae67-7ef2d7f17ca7" providerId="ADAL" clId="{2C72730C-B25F-44C4-A39F-118684F03BC0}" dt="2020-01-08T21:59:58.120" v="10115" actId="20577"/>
          <ac:spMkLst>
            <pc:docMk/>
            <pc:sldMk cId="1872041765" sldId="486"/>
            <ac:spMk id="2" creationId="{00000000-0000-0000-0000-000000000000}"/>
          </ac:spMkLst>
        </pc:spChg>
        <pc:spChg chg="mod">
          <ac:chgData name="Odom, Chris" userId="c04ddd2c-63ab-4698-ae67-7ef2d7f17ca7" providerId="ADAL" clId="{2C72730C-B25F-44C4-A39F-118684F03BC0}" dt="2020-01-08T22:26:38.542" v="10911" actId="14100"/>
          <ac:spMkLst>
            <pc:docMk/>
            <pc:sldMk cId="1872041765" sldId="486"/>
            <ac:spMk id="3" creationId="{00000000-0000-0000-0000-000000000000}"/>
          </ac:spMkLst>
        </pc:spChg>
        <pc:spChg chg="add mod">
          <ac:chgData name="Odom, Chris" userId="c04ddd2c-63ab-4698-ae67-7ef2d7f17ca7" providerId="ADAL" clId="{2C72730C-B25F-44C4-A39F-118684F03BC0}" dt="2020-01-15T20:22:43.008" v="16472" actId="1076"/>
          <ac:spMkLst>
            <pc:docMk/>
            <pc:sldMk cId="1872041765" sldId="486"/>
            <ac:spMk id="12" creationId="{1E89375C-8EDF-4E1C-BE37-CF3C69C6F41F}"/>
          </ac:spMkLst>
        </pc:spChg>
        <pc:spChg chg="add del">
          <ac:chgData name="Odom, Chris" userId="c04ddd2c-63ab-4698-ae67-7ef2d7f17ca7" providerId="ADAL" clId="{2C72730C-B25F-44C4-A39F-118684F03BC0}" dt="2020-01-08T22:27:47.236" v="10934"/>
          <ac:spMkLst>
            <pc:docMk/>
            <pc:sldMk cId="1872041765" sldId="486"/>
            <ac:spMk id="13" creationId="{9BC5B290-7E2A-4455-AB37-2E30432B005E}"/>
          </ac:spMkLst>
        </pc:spChg>
        <pc:spChg chg="add mod">
          <ac:chgData name="Odom, Chris" userId="c04ddd2c-63ab-4698-ae67-7ef2d7f17ca7" providerId="ADAL" clId="{2C72730C-B25F-44C4-A39F-118684F03BC0}" dt="2020-01-08T22:28:00.973" v="10937" actId="164"/>
          <ac:spMkLst>
            <pc:docMk/>
            <pc:sldMk cId="1872041765" sldId="486"/>
            <ac:spMk id="14" creationId="{B6FFE70A-66F9-41C7-A834-3174897D0104}"/>
          </ac:spMkLst>
        </pc:spChg>
        <pc:spChg chg="del topLvl">
          <ac:chgData name="Odom, Chris" userId="c04ddd2c-63ab-4698-ae67-7ef2d7f17ca7" providerId="ADAL" clId="{2C72730C-B25F-44C4-A39F-118684F03BC0}" dt="2020-01-08T22:05:44.237" v="10520" actId="478"/>
          <ac:spMkLst>
            <pc:docMk/>
            <pc:sldMk cId="1872041765" sldId="486"/>
            <ac:spMk id="15" creationId="{C25644AF-04DE-4D9D-9E0B-73F852DD0EA1}"/>
          </ac:spMkLst>
        </pc:spChg>
        <pc:spChg chg="mod ord topLvl">
          <ac:chgData name="Odom, Chris" userId="c04ddd2c-63ab-4698-ae67-7ef2d7f17ca7" providerId="ADAL" clId="{2C72730C-B25F-44C4-A39F-118684F03BC0}" dt="2020-01-08T22:06:02.025" v="10525" actId="164"/>
          <ac:spMkLst>
            <pc:docMk/>
            <pc:sldMk cId="1872041765" sldId="486"/>
            <ac:spMk id="23" creationId="{8183F7E4-7EBE-4F63-9A35-195977FF4397}"/>
          </ac:spMkLst>
        </pc:spChg>
        <pc:grpChg chg="del">
          <ac:chgData name="Odom, Chris" userId="c04ddd2c-63ab-4698-ae67-7ef2d7f17ca7" providerId="ADAL" clId="{2C72730C-B25F-44C4-A39F-118684F03BC0}" dt="2020-01-08T22:05:44.237" v="10520" actId="478"/>
          <ac:grpSpMkLst>
            <pc:docMk/>
            <pc:sldMk cId="1872041765" sldId="486"/>
            <ac:grpSpMk id="6" creationId="{0E74A2E7-98FE-46D6-A790-6B1C273350BA}"/>
          </ac:grpSpMkLst>
        </pc:grpChg>
        <pc:grpChg chg="add mod">
          <ac:chgData name="Odom, Chris" userId="c04ddd2c-63ab-4698-ae67-7ef2d7f17ca7" providerId="ADAL" clId="{2C72730C-B25F-44C4-A39F-118684F03BC0}" dt="2020-01-08T22:30:17.412" v="10959" actId="1076"/>
          <ac:grpSpMkLst>
            <pc:docMk/>
            <pc:sldMk cId="1872041765" sldId="486"/>
            <ac:grpSpMk id="8" creationId="{068805C4-0882-477B-8589-93474BEDCF0D}"/>
          </ac:grpSpMkLst>
        </pc:grpChg>
        <pc:grpChg chg="add mod">
          <ac:chgData name="Odom, Chris" userId="c04ddd2c-63ab-4698-ae67-7ef2d7f17ca7" providerId="ADAL" clId="{2C72730C-B25F-44C4-A39F-118684F03BC0}" dt="2020-01-15T20:22:46.268" v="16473" actId="1076"/>
          <ac:grpSpMkLst>
            <pc:docMk/>
            <pc:sldMk cId="1872041765" sldId="486"/>
            <ac:grpSpMk id="10" creationId="{B6DBF439-E24D-4A0C-B2BE-03E022E2490E}"/>
          </ac:grpSpMkLst>
        </pc:grpChg>
        <pc:picChg chg="del">
          <ac:chgData name="Odom, Chris" userId="c04ddd2c-63ab-4698-ae67-7ef2d7f17ca7" providerId="ADAL" clId="{2C72730C-B25F-44C4-A39F-118684F03BC0}" dt="2020-01-08T22:01:51.306" v="10234" actId="478"/>
          <ac:picMkLst>
            <pc:docMk/>
            <pc:sldMk cId="1872041765" sldId="486"/>
            <ac:picMk id="5" creationId="{A40FED75-FFEC-4A6C-A60A-1C713905656F}"/>
          </ac:picMkLst>
        </pc:picChg>
        <pc:picChg chg="add mod">
          <ac:chgData name="Odom, Chris" userId="c04ddd2c-63ab-4698-ae67-7ef2d7f17ca7" providerId="ADAL" clId="{2C72730C-B25F-44C4-A39F-118684F03BC0}" dt="2020-01-08T22:06:02.025" v="10525" actId="164"/>
          <ac:picMkLst>
            <pc:docMk/>
            <pc:sldMk cId="1872041765" sldId="486"/>
            <ac:picMk id="7" creationId="{0360E1C7-0660-4973-8C37-0251EBDAAE2F}"/>
          </ac:picMkLst>
        </pc:picChg>
        <pc:picChg chg="add mod modCrop">
          <ac:chgData name="Odom, Chris" userId="c04ddd2c-63ab-4698-ae67-7ef2d7f17ca7" providerId="ADAL" clId="{2C72730C-B25F-44C4-A39F-118684F03BC0}" dt="2020-01-08T22:28:00.973" v="10937" actId="164"/>
          <ac:picMkLst>
            <pc:docMk/>
            <pc:sldMk cId="1872041765" sldId="486"/>
            <ac:picMk id="9" creationId="{5A8AC0B5-24E3-4CB0-B2D5-E855D7EF232A}"/>
          </ac:picMkLst>
        </pc:picChg>
      </pc:sldChg>
      <pc:sldChg chg="add">
        <pc:chgData name="Odom, Chris" userId="c04ddd2c-63ab-4698-ae67-7ef2d7f17ca7" providerId="ADAL" clId="{2C72730C-B25F-44C4-A39F-118684F03BC0}" dt="2020-01-08T22:34:25.308" v="11129"/>
        <pc:sldMkLst>
          <pc:docMk/>
          <pc:sldMk cId="2156364204" sldId="487"/>
        </pc:sldMkLst>
      </pc:sldChg>
      <pc:sldChg chg="addSp delSp modSp add delAnim modAnim modNotesTx">
        <pc:chgData name="Odom, Chris" userId="c04ddd2c-63ab-4698-ae67-7ef2d7f17ca7" providerId="ADAL" clId="{2C72730C-B25F-44C4-A39F-118684F03BC0}" dt="2020-01-08T22:50:44.367" v="11541"/>
        <pc:sldMkLst>
          <pc:docMk/>
          <pc:sldMk cId="1684084745" sldId="488"/>
        </pc:sldMkLst>
        <pc:spChg chg="mod">
          <ac:chgData name="Odom, Chris" userId="c04ddd2c-63ab-4698-ae67-7ef2d7f17ca7" providerId="ADAL" clId="{2C72730C-B25F-44C4-A39F-118684F03BC0}" dt="2020-01-08T22:36:17.361" v="11245" actId="6549"/>
          <ac:spMkLst>
            <pc:docMk/>
            <pc:sldMk cId="1684084745" sldId="488"/>
            <ac:spMk id="2" creationId="{00000000-0000-0000-0000-000000000000}"/>
          </ac:spMkLst>
        </pc:spChg>
        <pc:spChg chg="mod">
          <ac:chgData name="Odom, Chris" userId="c04ddd2c-63ab-4698-ae67-7ef2d7f17ca7" providerId="ADAL" clId="{2C72730C-B25F-44C4-A39F-118684F03BC0}" dt="2020-01-08T22:48:35.282" v="11536" actId="20577"/>
          <ac:spMkLst>
            <pc:docMk/>
            <pc:sldMk cId="1684084745" sldId="488"/>
            <ac:spMk id="3" creationId="{00000000-0000-0000-0000-000000000000}"/>
          </ac:spMkLst>
        </pc:spChg>
        <pc:spChg chg="del">
          <ac:chgData name="Odom, Chris" userId="c04ddd2c-63ab-4698-ae67-7ef2d7f17ca7" providerId="ADAL" clId="{2C72730C-B25F-44C4-A39F-118684F03BC0}" dt="2020-01-08T22:38:14.508" v="11420" actId="478"/>
          <ac:spMkLst>
            <pc:docMk/>
            <pc:sldMk cId="1684084745" sldId="488"/>
            <ac:spMk id="12" creationId="{1E89375C-8EDF-4E1C-BE37-CF3C69C6F41F}"/>
          </ac:spMkLst>
        </pc:spChg>
        <pc:spChg chg="add del mod ord">
          <ac:chgData name="Odom, Chris" userId="c04ddd2c-63ab-4698-ae67-7ef2d7f17ca7" providerId="ADAL" clId="{2C72730C-B25F-44C4-A39F-118684F03BC0}" dt="2020-01-08T22:40:12.802" v="11440" actId="478"/>
          <ac:spMkLst>
            <pc:docMk/>
            <pc:sldMk cId="1684084745" sldId="488"/>
            <ac:spMk id="13" creationId="{0A594282-6A3B-487E-9D7C-FAE1C0B5F7A3}"/>
          </ac:spMkLst>
        </pc:spChg>
        <pc:spChg chg="add del mod">
          <ac:chgData name="Odom, Chris" userId="c04ddd2c-63ab-4698-ae67-7ef2d7f17ca7" providerId="ADAL" clId="{2C72730C-B25F-44C4-A39F-118684F03BC0}" dt="2020-01-08T22:41:03.121" v="11451" actId="478"/>
          <ac:spMkLst>
            <pc:docMk/>
            <pc:sldMk cId="1684084745" sldId="488"/>
            <ac:spMk id="15" creationId="{2210D5FF-D820-49F5-8086-0C848F952166}"/>
          </ac:spMkLst>
        </pc:spChg>
        <pc:spChg chg="del mod topLvl">
          <ac:chgData name="Odom, Chris" userId="c04ddd2c-63ab-4698-ae67-7ef2d7f17ca7" providerId="ADAL" clId="{2C72730C-B25F-44C4-A39F-118684F03BC0}" dt="2020-01-08T22:40:14.178" v="11441" actId="478"/>
          <ac:spMkLst>
            <pc:docMk/>
            <pc:sldMk cId="1684084745" sldId="488"/>
            <ac:spMk id="23" creationId="{8183F7E4-7EBE-4F63-9A35-195977FF4397}"/>
          </ac:spMkLst>
        </pc:spChg>
        <pc:grpChg chg="del">
          <ac:chgData name="Odom, Chris" userId="c04ddd2c-63ab-4698-ae67-7ef2d7f17ca7" providerId="ADAL" clId="{2C72730C-B25F-44C4-A39F-118684F03BC0}" dt="2020-01-08T22:38:11.413" v="11418" actId="478"/>
          <ac:grpSpMkLst>
            <pc:docMk/>
            <pc:sldMk cId="1684084745" sldId="488"/>
            <ac:grpSpMk id="8" creationId="{068805C4-0882-477B-8589-93474BEDCF0D}"/>
          </ac:grpSpMkLst>
        </pc:grpChg>
        <pc:grpChg chg="del">
          <ac:chgData name="Odom, Chris" userId="c04ddd2c-63ab-4698-ae67-7ef2d7f17ca7" providerId="ADAL" clId="{2C72730C-B25F-44C4-A39F-118684F03BC0}" dt="2020-01-08T22:38:12.805" v="11419" actId="478"/>
          <ac:grpSpMkLst>
            <pc:docMk/>
            <pc:sldMk cId="1684084745" sldId="488"/>
            <ac:grpSpMk id="10" creationId="{B6DBF439-E24D-4A0C-B2BE-03E022E2490E}"/>
          </ac:grpSpMkLst>
        </pc:grpChg>
        <pc:picChg chg="add del mod">
          <ac:chgData name="Odom, Chris" userId="c04ddd2c-63ab-4698-ae67-7ef2d7f17ca7" providerId="ADAL" clId="{2C72730C-B25F-44C4-A39F-118684F03BC0}" dt="2020-01-08T22:46:44.324" v="11502" actId="478"/>
          <ac:picMkLst>
            <pc:docMk/>
            <pc:sldMk cId="1684084745" sldId="488"/>
            <ac:picMk id="5" creationId="{54AC0236-7ABB-4EC8-8D2A-3D69F33391B5}"/>
          </ac:picMkLst>
        </pc:picChg>
        <pc:picChg chg="del topLvl">
          <ac:chgData name="Odom, Chris" userId="c04ddd2c-63ab-4698-ae67-7ef2d7f17ca7" providerId="ADAL" clId="{2C72730C-B25F-44C4-A39F-118684F03BC0}" dt="2020-01-08T22:38:11.413" v="11418" actId="478"/>
          <ac:picMkLst>
            <pc:docMk/>
            <pc:sldMk cId="1684084745" sldId="488"/>
            <ac:picMk id="7" creationId="{0360E1C7-0660-4973-8C37-0251EBDAAE2F}"/>
          </ac:picMkLst>
        </pc:picChg>
        <pc:picChg chg="add del mod">
          <ac:chgData name="Odom, Chris" userId="c04ddd2c-63ab-4698-ae67-7ef2d7f17ca7" providerId="ADAL" clId="{2C72730C-B25F-44C4-A39F-118684F03BC0}" dt="2020-01-08T22:46:46.791" v="11503" actId="478"/>
          <ac:picMkLst>
            <pc:docMk/>
            <pc:sldMk cId="1684084745" sldId="488"/>
            <ac:picMk id="11" creationId="{BBC7CE4D-B128-4D83-B5A4-A59B1DAE6320}"/>
          </ac:picMkLst>
        </pc:picChg>
        <pc:picChg chg="add mod">
          <ac:chgData name="Odom, Chris" userId="c04ddd2c-63ab-4698-ae67-7ef2d7f17ca7" providerId="ADAL" clId="{2C72730C-B25F-44C4-A39F-118684F03BC0}" dt="2020-01-08T22:50:35.448" v="11539" actId="14100"/>
          <ac:picMkLst>
            <pc:docMk/>
            <pc:sldMk cId="1684084745" sldId="488"/>
            <ac:picMk id="16" creationId="{A3907858-F90B-4299-8362-B01848ED561D}"/>
          </ac:picMkLst>
        </pc:picChg>
      </pc:sldChg>
      <pc:sldChg chg="addSp delSp modSp add ord delAnim modAnim modNotesTx">
        <pc:chgData name="Odom, Chris" userId="c04ddd2c-63ab-4698-ae67-7ef2d7f17ca7" providerId="ADAL" clId="{2C72730C-B25F-44C4-A39F-118684F03BC0}" dt="2020-01-08T23:22:42.235" v="12806" actId="6549"/>
        <pc:sldMkLst>
          <pc:docMk/>
          <pc:sldMk cId="1799483975" sldId="489"/>
        </pc:sldMkLst>
        <pc:spChg chg="mod">
          <ac:chgData name="Odom, Chris" userId="c04ddd2c-63ab-4698-ae67-7ef2d7f17ca7" providerId="ADAL" clId="{2C72730C-B25F-44C4-A39F-118684F03BC0}" dt="2020-01-08T23:04:08.609" v="12107" actId="27636"/>
          <ac:spMkLst>
            <pc:docMk/>
            <pc:sldMk cId="1799483975" sldId="489"/>
            <ac:spMk id="2" creationId="{00000000-0000-0000-0000-000000000000}"/>
          </ac:spMkLst>
        </pc:spChg>
        <pc:spChg chg="mod">
          <ac:chgData name="Odom, Chris" userId="c04ddd2c-63ab-4698-ae67-7ef2d7f17ca7" providerId="ADAL" clId="{2C72730C-B25F-44C4-A39F-118684F03BC0}" dt="2020-01-08T23:22:32.031" v="12805" actId="20577"/>
          <ac:spMkLst>
            <pc:docMk/>
            <pc:sldMk cId="1799483975" sldId="489"/>
            <ac:spMk id="3" creationId="{00000000-0000-0000-0000-000000000000}"/>
          </ac:spMkLst>
        </pc:spChg>
        <pc:spChg chg="del">
          <ac:chgData name="Odom, Chris" userId="c04ddd2c-63ab-4698-ae67-7ef2d7f17ca7" providerId="ADAL" clId="{2C72730C-B25F-44C4-A39F-118684F03BC0}" dt="2020-01-08T22:58:53.628" v="12010" actId="478"/>
          <ac:spMkLst>
            <pc:docMk/>
            <pc:sldMk cId="1799483975" sldId="489"/>
            <ac:spMk id="12" creationId="{1E89375C-8EDF-4E1C-BE37-CF3C69C6F41F}"/>
          </ac:spMkLst>
        </pc:spChg>
        <pc:spChg chg="mod topLvl">
          <ac:chgData name="Odom, Chris" userId="c04ddd2c-63ab-4698-ae67-7ef2d7f17ca7" providerId="ADAL" clId="{2C72730C-B25F-44C4-A39F-118684F03BC0}" dt="2020-01-08T23:01:13.328" v="12045" actId="164"/>
          <ac:spMkLst>
            <pc:docMk/>
            <pc:sldMk cId="1799483975" sldId="489"/>
            <ac:spMk id="23" creationId="{8183F7E4-7EBE-4F63-9A35-195977FF4397}"/>
          </ac:spMkLst>
        </pc:spChg>
        <pc:grpChg chg="add mod">
          <ac:chgData name="Odom, Chris" userId="c04ddd2c-63ab-4698-ae67-7ef2d7f17ca7" providerId="ADAL" clId="{2C72730C-B25F-44C4-A39F-118684F03BC0}" dt="2020-01-08T23:03:01.649" v="12051" actId="1076"/>
          <ac:grpSpMkLst>
            <pc:docMk/>
            <pc:sldMk cId="1799483975" sldId="489"/>
            <ac:grpSpMk id="6" creationId="{AD91C6F2-9437-4597-B058-B704D77FDD85}"/>
          </ac:grpSpMkLst>
        </pc:grpChg>
        <pc:grpChg chg="del">
          <ac:chgData name="Odom, Chris" userId="c04ddd2c-63ab-4698-ae67-7ef2d7f17ca7" providerId="ADAL" clId="{2C72730C-B25F-44C4-A39F-118684F03BC0}" dt="2020-01-08T22:58:44.954" v="12008" actId="478"/>
          <ac:grpSpMkLst>
            <pc:docMk/>
            <pc:sldMk cId="1799483975" sldId="489"/>
            <ac:grpSpMk id="8" creationId="{068805C4-0882-477B-8589-93474BEDCF0D}"/>
          </ac:grpSpMkLst>
        </pc:grpChg>
        <pc:grpChg chg="del">
          <ac:chgData name="Odom, Chris" userId="c04ddd2c-63ab-4698-ae67-7ef2d7f17ca7" providerId="ADAL" clId="{2C72730C-B25F-44C4-A39F-118684F03BC0}" dt="2020-01-08T22:58:47.315" v="12009" actId="478"/>
          <ac:grpSpMkLst>
            <pc:docMk/>
            <pc:sldMk cId="1799483975" sldId="489"/>
            <ac:grpSpMk id="10" creationId="{B6DBF439-E24D-4A0C-B2BE-03E022E2490E}"/>
          </ac:grpSpMkLst>
        </pc:grpChg>
        <pc:picChg chg="add mod ord modCrop">
          <ac:chgData name="Odom, Chris" userId="c04ddd2c-63ab-4698-ae67-7ef2d7f17ca7" providerId="ADAL" clId="{2C72730C-B25F-44C4-A39F-118684F03BC0}" dt="2020-01-08T23:01:13.328" v="12045" actId="164"/>
          <ac:picMkLst>
            <pc:docMk/>
            <pc:sldMk cId="1799483975" sldId="489"/>
            <ac:picMk id="5" creationId="{19D6A02C-6E31-48D5-9140-4ABC412821BA}"/>
          </ac:picMkLst>
        </pc:picChg>
        <pc:picChg chg="del topLvl">
          <ac:chgData name="Odom, Chris" userId="c04ddd2c-63ab-4698-ae67-7ef2d7f17ca7" providerId="ADAL" clId="{2C72730C-B25F-44C4-A39F-118684F03BC0}" dt="2020-01-08T22:58:44.954" v="12008" actId="478"/>
          <ac:picMkLst>
            <pc:docMk/>
            <pc:sldMk cId="1799483975" sldId="489"/>
            <ac:picMk id="7" creationId="{0360E1C7-0660-4973-8C37-0251EBDAAE2F}"/>
          </ac:picMkLst>
        </pc:picChg>
      </pc:sldChg>
      <pc:sldChg chg="add">
        <pc:chgData name="Odom, Chris" userId="c04ddd2c-63ab-4698-ae67-7ef2d7f17ca7" providerId="ADAL" clId="{2C72730C-B25F-44C4-A39F-118684F03BC0}" dt="2020-01-08T22:46:24.938" v="11501"/>
        <pc:sldMkLst>
          <pc:docMk/>
          <pc:sldMk cId="3570289834" sldId="490"/>
        </pc:sldMkLst>
      </pc:sldChg>
      <pc:sldChg chg="addSp delSp modSp add delAnim modAnim modNotesTx">
        <pc:chgData name="Odom, Chris" userId="c04ddd2c-63ab-4698-ae67-7ef2d7f17ca7" providerId="ADAL" clId="{2C72730C-B25F-44C4-A39F-118684F03BC0}" dt="2020-01-08T23:37:06.433" v="13690" actId="6549"/>
        <pc:sldMkLst>
          <pc:docMk/>
          <pc:sldMk cId="2874454005" sldId="491"/>
        </pc:sldMkLst>
        <pc:spChg chg="mod">
          <ac:chgData name="Odom, Chris" userId="c04ddd2c-63ab-4698-ae67-7ef2d7f17ca7" providerId="ADAL" clId="{2C72730C-B25F-44C4-A39F-118684F03BC0}" dt="2020-01-08T23:23:32.846" v="12859" actId="20577"/>
          <ac:spMkLst>
            <pc:docMk/>
            <pc:sldMk cId="2874454005" sldId="491"/>
            <ac:spMk id="2" creationId="{00000000-0000-0000-0000-000000000000}"/>
          </ac:spMkLst>
        </pc:spChg>
        <pc:spChg chg="mod">
          <ac:chgData name="Odom, Chris" userId="c04ddd2c-63ab-4698-ae67-7ef2d7f17ca7" providerId="ADAL" clId="{2C72730C-B25F-44C4-A39F-118684F03BC0}" dt="2020-01-08T23:37:06.433" v="13690" actId="6549"/>
          <ac:spMkLst>
            <pc:docMk/>
            <pc:sldMk cId="2874454005" sldId="491"/>
            <ac:spMk id="3" creationId="{00000000-0000-0000-0000-000000000000}"/>
          </ac:spMkLst>
        </pc:spChg>
        <pc:spChg chg="del mod">
          <ac:chgData name="Odom, Chris" userId="c04ddd2c-63ab-4698-ae67-7ef2d7f17ca7" providerId="ADAL" clId="{2C72730C-B25F-44C4-A39F-118684F03BC0}" dt="2020-01-08T23:28:20.371" v="13236" actId="478"/>
          <ac:spMkLst>
            <pc:docMk/>
            <pc:sldMk cId="2874454005" sldId="491"/>
            <ac:spMk id="12" creationId="{1E89375C-8EDF-4E1C-BE37-CF3C69C6F41F}"/>
          </ac:spMkLst>
        </pc:spChg>
        <pc:spChg chg="mod ord topLvl">
          <ac:chgData name="Odom, Chris" userId="c04ddd2c-63ab-4698-ae67-7ef2d7f17ca7" providerId="ADAL" clId="{2C72730C-B25F-44C4-A39F-118684F03BC0}" dt="2020-01-08T23:35:13.816" v="13672" actId="164"/>
          <ac:spMkLst>
            <pc:docMk/>
            <pc:sldMk cId="2874454005" sldId="491"/>
            <ac:spMk id="14" creationId="{B6FFE70A-66F9-41C7-A834-3174897D0104}"/>
          </ac:spMkLst>
        </pc:spChg>
        <pc:spChg chg="del topLvl">
          <ac:chgData name="Odom, Chris" userId="c04ddd2c-63ab-4698-ae67-7ef2d7f17ca7" providerId="ADAL" clId="{2C72730C-B25F-44C4-A39F-118684F03BC0}" dt="2020-01-08T23:33:30.734" v="13640" actId="478"/>
          <ac:spMkLst>
            <pc:docMk/>
            <pc:sldMk cId="2874454005" sldId="491"/>
            <ac:spMk id="23" creationId="{8183F7E4-7EBE-4F63-9A35-195977FF4397}"/>
          </ac:spMkLst>
        </pc:spChg>
        <pc:grpChg chg="add del mod">
          <ac:chgData name="Odom, Chris" userId="c04ddd2c-63ab-4698-ae67-7ef2d7f17ca7" providerId="ADAL" clId="{2C72730C-B25F-44C4-A39F-118684F03BC0}" dt="2020-01-08T23:34:19.076" v="13660" actId="478"/>
          <ac:grpSpMkLst>
            <pc:docMk/>
            <pc:sldMk cId="2874454005" sldId="491"/>
            <ac:grpSpMk id="6" creationId="{E78768A5-0A52-44CC-BF38-21C848A6F314}"/>
          </ac:grpSpMkLst>
        </pc:grpChg>
        <pc:grpChg chg="del mod">
          <ac:chgData name="Odom, Chris" userId="c04ddd2c-63ab-4698-ae67-7ef2d7f17ca7" providerId="ADAL" clId="{2C72730C-B25F-44C4-A39F-118684F03BC0}" dt="2020-01-08T23:27:48.403" v="13221" actId="478"/>
          <ac:grpSpMkLst>
            <pc:docMk/>
            <pc:sldMk cId="2874454005" sldId="491"/>
            <ac:grpSpMk id="8" creationId="{068805C4-0882-477B-8589-93474BEDCF0D}"/>
          </ac:grpSpMkLst>
        </pc:grpChg>
        <pc:grpChg chg="del">
          <ac:chgData name="Odom, Chris" userId="c04ddd2c-63ab-4698-ae67-7ef2d7f17ca7" providerId="ADAL" clId="{2C72730C-B25F-44C4-A39F-118684F03BC0}" dt="2020-01-08T23:27:45.969" v="13220" actId="478"/>
          <ac:grpSpMkLst>
            <pc:docMk/>
            <pc:sldMk cId="2874454005" sldId="491"/>
            <ac:grpSpMk id="10" creationId="{B6DBF439-E24D-4A0C-B2BE-03E022E2490E}"/>
          </ac:grpSpMkLst>
        </pc:grpChg>
        <pc:grpChg chg="add mod">
          <ac:chgData name="Odom, Chris" userId="c04ddd2c-63ab-4698-ae67-7ef2d7f17ca7" providerId="ADAL" clId="{2C72730C-B25F-44C4-A39F-118684F03BC0}" dt="2020-01-08T23:35:43.511" v="13678" actId="1076"/>
          <ac:grpSpMkLst>
            <pc:docMk/>
            <pc:sldMk cId="2874454005" sldId="491"/>
            <ac:grpSpMk id="13" creationId="{B2599A18-DBFA-4213-A972-7EA038460DFF}"/>
          </ac:grpSpMkLst>
        </pc:grpChg>
        <pc:picChg chg="add del mod topLvl modCrop">
          <ac:chgData name="Odom, Chris" userId="c04ddd2c-63ab-4698-ae67-7ef2d7f17ca7" providerId="ADAL" clId="{2C72730C-B25F-44C4-A39F-118684F03BC0}" dt="2020-01-08T23:34:19.076" v="13660" actId="478"/>
          <ac:picMkLst>
            <pc:docMk/>
            <pc:sldMk cId="2874454005" sldId="491"/>
            <ac:picMk id="5" creationId="{9632023F-E02A-4911-9AFB-603B693A0EDD}"/>
          </ac:picMkLst>
        </pc:picChg>
        <pc:picChg chg="del topLvl">
          <ac:chgData name="Odom, Chris" userId="c04ddd2c-63ab-4698-ae67-7ef2d7f17ca7" providerId="ADAL" clId="{2C72730C-B25F-44C4-A39F-118684F03BC0}" dt="2020-01-08T23:27:48.403" v="13221" actId="478"/>
          <ac:picMkLst>
            <pc:docMk/>
            <pc:sldMk cId="2874454005" sldId="491"/>
            <ac:picMk id="7" creationId="{0360E1C7-0660-4973-8C37-0251EBDAAE2F}"/>
          </ac:picMkLst>
        </pc:picChg>
        <pc:picChg chg="del topLvl">
          <ac:chgData name="Odom, Chris" userId="c04ddd2c-63ab-4698-ae67-7ef2d7f17ca7" providerId="ADAL" clId="{2C72730C-B25F-44C4-A39F-118684F03BC0}" dt="2020-01-08T23:27:45.969" v="13220" actId="478"/>
          <ac:picMkLst>
            <pc:docMk/>
            <pc:sldMk cId="2874454005" sldId="491"/>
            <ac:picMk id="9" creationId="{5A8AC0B5-24E3-4CB0-B2D5-E855D7EF232A}"/>
          </ac:picMkLst>
        </pc:picChg>
        <pc:picChg chg="add mod modCrop">
          <ac:chgData name="Odom, Chris" userId="c04ddd2c-63ab-4698-ae67-7ef2d7f17ca7" providerId="ADAL" clId="{2C72730C-B25F-44C4-A39F-118684F03BC0}" dt="2020-01-08T23:35:29.057" v="13676" actId="1076"/>
          <ac:picMkLst>
            <pc:docMk/>
            <pc:sldMk cId="2874454005" sldId="491"/>
            <ac:picMk id="11" creationId="{01998381-E768-4EBB-803D-3B117C155E3B}"/>
          </ac:picMkLst>
        </pc:picChg>
      </pc:sldChg>
      <pc:sldChg chg="addSp delSp modSp add ord delAnim modAnim modNotesTx">
        <pc:chgData name="Odom, Chris" userId="c04ddd2c-63ab-4698-ae67-7ef2d7f17ca7" providerId="ADAL" clId="{2C72730C-B25F-44C4-A39F-118684F03BC0}" dt="2020-01-09T00:10:03.771" v="14630"/>
        <pc:sldMkLst>
          <pc:docMk/>
          <pc:sldMk cId="2226450661" sldId="492"/>
        </pc:sldMkLst>
        <pc:spChg chg="mod">
          <ac:chgData name="Odom, Chris" userId="c04ddd2c-63ab-4698-ae67-7ef2d7f17ca7" providerId="ADAL" clId="{2C72730C-B25F-44C4-A39F-118684F03BC0}" dt="2020-01-08T23:22:15.468" v="12802" actId="113"/>
          <ac:spMkLst>
            <pc:docMk/>
            <pc:sldMk cId="2226450661" sldId="492"/>
            <ac:spMk id="3" creationId="{00000000-0000-0000-0000-000000000000}"/>
          </ac:spMkLst>
        </pc:spChg>
        <pc:spChg chg="add mod">
          <ac:chgData name="Odom, Chris" userId="c04ddd2c-63ab-4698-ae67-7ef2d7f17ca7" providerId="ADAL" clId="{2C72730C-B25F-44C4-A39F-118684F03BC0}" dt="2020-01-08T23:13:21.456" v="12742" actId="164"/>
          <ac:spMkLst>
            <pc:docMk/>
            <pc:sldMk cId="2226450661" sldId="492"/>
            <ac:spMk id="10" creationId="{E3A62B22-FCE9-4FF2-824F-1F590E7235F6}"/>
          </ac:spMkLst>
        </pc:spChg>
        <pc:spChg chg="add mod">
          <ac:chgData name="Odom, Chris" userId="c04ddd2c-63ab-4698-ae67-7ef2d7f17ca7" providerId="ADAL" clId="{2C72730C-B25F-44C4-A39F-118684F03BC0}" dt="2020-01-08T23:13:21.456" v="12742" actId="164"/>
          <ac:spMkLst>
            <pc:docMk/>
            <pc:sldMk cId="2226450661" sldId="492"/>
            <ac:spMk id="11" creationId="{B0BFD936-EEB1-47E8-8864-3E4B8E3CC42E}"/>
          </ac:spMkLst>
        </pc:spChg>
        <pc:spChg chg="add del">
          <ac:chgData name="Odom, Chris" userId="c04ddd2c-63ab-4698-ae67-7ef2d7f17ca7" providerId="ADAL" clId="{2C72730C-B25F-44C4-A39F-118684F03BC0}" dt="2020-01-08T23:17:34.980" v="12761" actId="478"/>
          <ac:spMkLst>
            <pc:docMk/>
            <pc:sldMk cId="2226450661" sldId="492"/>
            <ac:spMk id="13" creationId="{84B4D77A-A268-428D-8AF6-265BAED84D05}"/>
          </ac:spMkLst>
        </pc:spChg>
        <pc:spChg chg="mod ord topLvl">
          <ac:chgData name="Odom, Chris" userId="c04ddd2c-63ab-4698-ae67-7ef2d7f17ca7" providerId="ADAL" clId="{2C72730C-B25F-44C4-A39F-118684F03BC0}" dt="2020-01-08T23:11:29.976" v="12705" actId="165"/>
          <ac:spMkLst>
            <pc:docMk/>
            <pc:sldMk cId="2226450661" sldId="492"/>
            <ac:spMk id="23" creationId="{8183F7E4-7EBE-4F63-9A35-195977FF4397}"/>
          </ac:spMkLst>
        </pc:spChg>
        <pc:grpChg chg="del">
          <ac:chgData name="Odom, Chris" userId="c04ddd2c-63ab-4698-ae67-7ef2d7f17ca7" providerId="ADAL" clId="{2C72730C-B25F-44C4-A39F-118684F03BC0}" dt="2020-01-08T23:06:40.448" v="12373" actId="478"/>
          <ac:grpSpMkLst>
            <pc:docMk/>
            <pc:sldMk cId="2226450661" sldId="492"/>
            <ac:grpSpMk id="6" creationId="{AD91C6F2-9437-4597-B058-B704D77FDD85}"/>
          </ac:grpSpMkLst>
        </pc:grpChg>
        <pc:grpChg chg="add del mod">
          <ac:chgData name="Odom, Chris" userId="c04ddd2c-63ab-4698-ae67-7ef2d7f17ca7" providerId="ADAL" clId="{2C72730C-B25F-44C4-A39F-118684F03BC0}" dt="2020-01-08T23:11:29.976" v="12705" actId="165"/>
          <ac:grpSpMkLst>
            <pc:docMk/>
            <pc:sldMk cId="2226450661" sldId="492"/>
            <ac:grpSpMk id="8" creationId="{7FFA4261-ABA3-4312-AA02-F2F07CB61CBC}"/>
          </ac:grpSpMkLst>
        </pc:grpChg>
        <pc:grpChg chg="add mod">
          <ac:chgData name="Odom, Chris" userId="c04ddd2c-63ab-4698-ae67-7ef2d7f17ca7" providerId="ADAL" clId="{2C72730C-B25F-44C4-A39F-118684F03BC0}" dt="2020-01-08T23:13:21.456" v="12742" actId="164"/>
          <ac:grpSpMkLst>
            <pc:docMk/>
            <pc:sldMk cId="2226450661" sldId="492"/>
            <ac:grpSpMk id="9" creationId="{877B3DC3-C16D-4F12-B692-2A44272D9BF7}"/>
          </ac:grpSpMkLst>
        </pc:grpChg>
        <pc:picChg chg="del topLvl">
          <ac:chgData name="Odom, Chris" userId="c04ddd2c-63ab-4698-ae67-7ef2d7f17ca7" providerId="ADAL" clId="{2C72730C-B25F-44C4-A39F-118684F03BC0}" dt="2020-01-08T23:06:40.448" v="12373" actId="478"/>
          <ac:picMkLst>
            <pc:docMk/>
            <pc:sldMk cId="2226450661" sldId="492"/>
            <ac:picMk id="5" creationId="{19D6A02C-6E31-48D5-9140-4ABC412821BA}"/>
          </ac:picMkLst>
        </pc:picChg>
        <pc:picChg chg="add mod topLvl modCrop">
          <ac:chgData name="Odom, Chris" userId="c04ddd2c-63ab-4698-ae67-7ef2d7f17ca7" providerId="ADAL" clId="{2C72730C-B25F-44C4-A39F-118684F03BC0}" dt="2020-01-08T23:12:35.079" v="12722" actId="14100"/>
          <ac:picMkLst>
            <pc:docMk/>
            <pc:sldMk cId="2226450661" sldId="492"/>
            <ac:picMk id="7" creationId="{1504BA66-DF4F-4DCC-A431-D3EE716EA139}"/>
          </ac:picMkLst>
        </pc:picChg>
      </pc:sldChg>
      <pc:sldChg chg="addSp delSp modSp add ord delAnim modAnim">
        <pc:chgData name="Odom, Chris" userId="c04ddd2c-63ab-4698-ae67-7ef2d7f17ca7" providerId="ADAL" clId="{2C72730C-B25F-44C4-A39F-118684F03BC0}" dt="2020-01-09T00:09:30.778" v="14627"/>
        <pc:sldMkLst>
          <pc:docMk/>
          <pc:sldMk cId="192582443" sldId="493"/>
        </pc:sldMkLst>
        <pc:spChg chg="mod">
          <ac:chgData name="Odom, Chris" userId="c04ddd2c-63ab-4698-ae67-7ef2d7f17ca7" providerId="ADAL" clId="{2C72730C-B25F-44C4-A39F-118684F03BC0}" dt="2020-01-08T23:37:58.502" v="13710" actId="20577"/>
          <ac:spMkLst>
            <pc:docMk/>
            <pc:sldMk cId="192582443" sldId="493"/>
            <ac:spMk id="2" creationId="{00000000-0000-0000-0000-000000000000}"/>
          </ac:spMkLst>
        </pc:spChg>
        <pc:spChg chg="mod">
          <ac:chgData name="Odom, Chris" userId="c04ddd2c-63ab-4698-ae67-7ef2d7f17ca7" providerId="ADAL" clId="{2C72730C-B25F-44C4-A39F-118684F03BC0}" dt="2020-01-08T23:43:25.243" v="13852" actId="20577"/>
          <ac:spMkLst>
            <pc:docMk/>
            <pc:sldMk cId="192582443" sldId="493"/>
            <ac:spMk id="3" creationId="{00000000-0000-0000-0000-000000000000}"/>
          </ac:spMkLst>
        </pc:spChg>
        <pc:spChg chg="add mod">
          <ac:chgData name="Odom, Chris" userId="c04ddd2c-63ab-4698-ae67-7ef2d7f17ca7" providerId="ADAL" clId="{2C72730C-B25F-44C4-A39F-118684F03BC0}" dt="2020-01-08T23:42:23.331" v="13841" actId="1076"/>
          <ac:spMkLst>
            <pc:docMk/>
            <pc:sldMk cId="192582443" sldId="493"/>
            <ac:spMk id="7" creationId="{211B25C2-EC88-40CE-9DB1-BBCE74368F42}"/>
          </ac:spMkLst>
        </pc:spChg>
        <pc:picChg chg="add mod modCrop">
          <ac:chgData name="Odom, Chris" userId="c04ddd2c-63ab-4698-ae67-7ef2d7f17ca7" providerId="ADAL" clId="{2C72730C-B25F-44C4-A39F-118684F03BC0}" dt="2020-01-08T23:42:19.372" v="13840" actId="1076"/>
          <ac:picMkLst>
            <pc:docMk/>
            <pc:sldMk cId="192582443" sldId="493"/>
            <ac:picMk id="5" creationId="{5880FAD8-BAFB-44D1-8CDF-071515FAD24B}"/>
          </ac:picMkLst>
        </pc:picChg>
        <pc:picChg chg="del">
          <ac:chgData name="Odom, Chris" userId="c04ddd2c-63ab-4698-ae67-7ef2d7f17ca7" providerId="ADAL" clId="{2C72730C-B25F-44C4-A39F-118684F03BC0}" dt="2020-01-08T23:38:33.781" v="13793" actId="478"/>
          <ac:picMkLst>
            <pc:docMk/>
            <pc:sldMk cId="192582443" sldId="493"/>
            <ac:picMk id="16" creationId="{A3907858-F90B-4299-8362-B01848ED561D}"/>
          </ac:picMkLst>
        </pc:picChg>
      </pc:sldChg>
      <pc:sldChg chg="addSp delSp modSp add delAnim modAnim">
        <pc:chgData name="Odom, Chris" userId="c04ddd2c-63ab-4698-ae67-7ef2d7f17ca7" providerId="ADAL" clId="{2C72730C-B25F-44C4-A39F-118684F03BC0}" dt="2020-01-08T23:54:01.077" v="14222" actId="1036"/>
        <pc:sldMkLst>
          <pc:docMk/>
          <pc:sldMk cId="4061268694" sldId="494"/>
        </pc:sldMkLst>
        <pc:spChg chg="mod">
          <ac:chgData name="Odom, Chris" userId="c04ddd2c-63ab-4698-ae67-7ef2d7f17ca7" providerId="ADAL" clId="{2C72730C-B25F-44C4-A39F-118684F03BC0}" dt="2020-01-08T23:54:01.077" v="14222" actId="1036"/>
          <ac:spMkLst>
            <pc:docMk/>
            <pc:sldMk cId="4061268694" sldId="494"/>
            <ac:spMk id="2" creationId="{00000000-0000-0000-0000-000000000000}"/>
          </ac:spMkLst>
        </pc:spChg>
        <pc:spChg chg="mod">
          <ac:chgData name="Odom, Chris" userId="c04ddd2c-63ab-4698-ae67-7ef2d7f17ca7" providerId="ADAL" clId="{2C72730C-B25F-44C4-A39F-118684F03BC0}" dt="2020-01-08T23:53:56.726" v="14220" actId="1036"/>
          <ac:spMkLst>
            <pc:docMk/>
            <pc:sldMk cId="4061268694" sldId="494"/>
            <ac:spMk id="3" creationId="{00000000-0000-0000-0000-000000000000}"/>
          </ac:spMkLst>
        </pc:spChg>
        <pc:spChg chg="mod ord">
          <ac:chgData name="Odom, Chris" userId="c04ddd2c-63ab-4698-ae67-7ef2d7f17ca7" providerId="ADAL" clId="{2C72730C-B25F-44C4-A39F-118684F03BC0}" dt="2020-01-08T23:53:25.430" v="14216" actId="1035"/>
          <ac:spMkLst>
            <pc:docMk/>
            <pc:sldMk cId="4061268694" sldId="494"/>
            <ac:spMk id="7" creationId="{211B25C2-EC88-40CE-9DB1-BBCE74368F42}"/>
          </ac:spMkLst>
        </pc:spChg>
        <pc:grpChg chg="add mod">
          <ac:chgData name="Odom, Chris" userId="c04ddd2c-63ab-4698-ae67-7ef2d7f17ca7" providerId="ADAL" clId="{2C72730C-B25F-44C4-A39F-118684F03BC0}" dt="2020-01-08T23:48:06.168" v="14032" actId="164"/>
          <ac:grpSpMkLst>
            <pc:docMk/>
            <pc:sldMk cId="4061268694" sldId="494"/>
            <ac:grpSpMk id="8" creationId="{9B609FF1-7B14-4B33-9126-A30EE12115EC}"/>
          </ac:grpSpMkLst>
        </pc:grpChg>
        <pc:picChg chg="del">
          <ac:chgData name="Odom, Chris" userId="c04ddd2c-63ab-4698-ae67-7ef2d7f17ca7" providerId="ADAL" clId="{2C72730C-B25F-44C4-A39F-118684F03BC0}" dt="2020-01-08T23:46:05.276" v="14001" actId="478"/>
          <ac:picMkLst>
            <pc:docMk/>
            <pc:sldMk cId="4061268694" sldId="494"/>
            <ac:picMk id="5" creationId="{5880FAD8-BAFB-44D1-8CDF-071515FAD24B}"/>
          </ac:picMkLst>
        </pc:picChg>
        <pc:picChg chg="add mod modCrop">
          <ac:chgData name="Odom, Chris" userId="c04ddd2c-63ab-4698-ae67-7ef2d7f17ca7" providerId="ADAL" clId="{2C72730C-B25F-44C4-A39F-118684F03BC0}" dt="2020-01-08T23:53:18.279" v="14214" actId="14100"/>
          <ac:picMkLst>
            <pc:docMk/>
            <pc:sldMk cId="4061268694" sldId="494"/>
            <ac:picMk id="6" creationId="{8CF1A5F3-0939-4BCA-96D6-BDDA25051FE0}"/>
          </ac:picMkLst>
        </pc:picChg>
      </pc:sldChg>
      <pc:sldChg chg="addSp delSp modSp add modAnim modNotesTx">
        <pc:chgData name="Odom, Chris" userId="c04ddd2c-63ab-4698-ae67-7ef2d7f17ca7" providerId="ADAL" clId="{2C72730C-B25F-44C4-A39F-118684F03BC0}" dt="2020-01-09T00:54:52.550" v="15835" actId="113"/>
        <pc:sldMkLst>
          <pc:docMk/>
          <pc:sldMk cId="215223293" sldId="495"/>
        </pc:sldMkLst>
        <pc:spChg chg="mod">
          <ac:chgData name="Odom, Chris" userId="c04ddd2c-63ab-4698-ae67-7ef2d7f17ca7" providerId="ADAL" clId="{2C72730C-B25F-44C4-A39F-118684F03BC0}" dt="2020-01-09T00:54:52.550" v="15835" actId="113"/>
          <ac:spMkLst>
            <pc:docMk/>
            <pc:sldMk cId="215223293" sldId="495"/>
            <ac:spMk id="3" creationId="{00000000-0000-0000-0000-000000000000}"/>
          </ac:spMkLst>
        </pc:spChg>
        <pc:spChg chg="mod ord topLvl">
          <ac:chgData name="Odom, Chris" userId="c04ddd2c-63ab-4698-ae67-7ef2d7f17ca7" providerId="ADAL" clId="{2C72730C-B25F-44C4-A39F-118684F03BC0}" dt="2020-01-09T00:40:35.830" v="15520" actId="1076"/>
          <ac:spMkLst>
            <pc:docMk/>
            <pc:sldMk cId="215223293" sldId="495"/>
            <ac:spMk id="7" creationId="{211B25C2-EC88-40CE-9DB1-BBCE74368F42}"/>
          </ac:spMkLst>
        </pc:spChg>
        <pc:spChg chg="add mod">
          <ac:chgData name="Odom, Chris" userId="c04ddd2c-63ab-4698-ae67-7ef2d7f17ca7" providerId="ADAL" clId="{2C72730C-B25F-44C4-A39F-118684F03BC0}" dt="2020-01-09T00:40:35.830" v="15520" actId="1076"/>
          <ac:spMkLst>
            <pc:docMk/>
            <pc:sldMk cId="215223293" sldId="495"/>
            <ac:spMk id="9" creationId="{96D263F6-171A-4BA8-A7A0-4B1193F489D5}"/>
          </ac:spMkLst>
        </pc:spChg>
        <pc:spChg chg="add mod">
          <ac:chgData name="Odom, Chris" userId="c04ddd2c-63ab-4698-ae67-7ef2d7f17ca7" providerId="ADAL" clId="{2C72730C-B25F-44C4-A39F-118684F03BC0}" dt="2020-01-09T00:40:35.830" v="15520" actId="1076"/>
          <ac:spMkLst>
            <pc:docMk/>
            <pc:sldMk cId="215223293" sldId="495"/>
            <ac:spMk id="10" creationId="{C8EB0C56-0577-4B66-B352-99273B5E7A2C}"/>
          </ac:spMkLst>
        </pc:spChg>
        <pc:grpChg chg="del">
          <ac:chgData name="Odom, Chris" userId="c04ddd2c-63ab-4698-ae67-7ef2d7f17ca7" providerId="ADAL" clId="{2C72730C-B25F-44C4-A39F-118684F03BC0}" dt="2020-01-08T23:57:27.094" v="14410" actId="478"/>
          <ac:grpSpMkLst>
            <pc:docMk/>
            <pc:sldMk cId="215223293" sldId="495"/>
            <ac:grpSpMk id="8" creationId="{9B609FF1-7B14-4B33-9126-A30EE12115EC}"/>
          </ac:grpSpMkLst>
        </pc:grpChg>
        <pc:picChg chg="add mod modCrop">
          <ac:chgData name="Odom, Chris" userId="c04ddd2c-63ab-4698-ae67-7ef2d7f17ca7" providerId="ADAL" clId="{2C72730C-B25F-44C4-A39F-118684F03BC0}" dt="2020-01-09T00:40:35.830" v="15520" actId="1076"/>
          <ac:picMkLst>
            <pc:docMk/>
            <pc:sldMk cId="215223293" sldId="495"/>
            <ac:picMk id="5" creationId="{64A5A762-43AB-49E1-90B8-982D121CC850}"/>
          </ac:picMkLst>
        </pc:picChg>
        <pc:picChg chg="del topLvl">
          <ac:chgData name="Odom, Chris" userId="c04ddd2c-63ab-4698-ae67-7ef2d7f17ca7" providerId="ADAL" clId="{2C72730C-B25F-44C4-A39F-118684F03BC0}" dt="2020-01-08T23:57:27.094" v="14410" actId="478"/>
          <ac:picMkLst>
            <pc:docMk/>
            <pc:sldMk cId="215223293" sldId="495"/>
            <ac:picMk id="6" creationId="{8CF1A5F3-0939-4BCA-96D6-BDDA25051FE0}"/>
          </ac:picMkLst>
        </pc:picChg>
      </pc:sldChg>
      <pc:sldChg chg="addSp delSp modSp add ord delAnim modAnim">
        <pc:chgData name="Odom, Chris" userId="c04ddd2c-63ab-4698-ae67-7ef2d7f17ca7" providerId="ADAL" clId="{2C72730C-B25F-44C4-A39F-118684F03BC0}" dt="2020-01-09T00:12:22.999" v="14705" actId="20577"/>
        <pc:sldMkLst>
          <pc:docMk/>
          <pc:sldMk cId="3112178672" sldId="496"/>
        </pc:sldMkLst>
        <pc:spChg chg="mod">
          <ac:chgData name="Odom, Chris" userId="c04ddd2c-63ab-4698-ae67-7ef2d7f17ca7" providerId="ADAL" clId="{2C72730C-B25F-44C4-A39F-118684F03BC0}" dt="2020-01-08T23:52:08.504" v="14172" actId="20577"/>
          <ac:spMkLst>
            <pc:docMk/>
            <pc:sldMk cId="3112178672" sldId="496"/>
            <ac:spMk id="2" creationId="{00000000-0000-0000-0000-000000000000}"/>
          </ac:spMkLst>
        </pc:spChg>
        <pc:spChg chg="mod">
          <ac:chgData name="Odom, Chris" userId="c04ddd2c-63ab-4698-ae67-7ef2d7f17ca7" providerId="ADAL" clId="{2C72730C-B25F-44C4-A39F-118684F03BC0}" dt="2020-01-09T00:12:22.999" v="14705" actId="20577"/>
          <ac:spMkLst>
            <pc:docMk/>
            <pc:sldMk cId="3112178672" sldId="496"/>
            <ac:spMk id="3" creationId="{00000000-0000-0000-0000-000000000000}"/>
          </ac:spMkLst>
        </pc:spChg>
        <pc:spChg chg="mod ord">
          <ac:chgData name="Odom, Chris" userId="c04ddd2c-63ab-4698-ae67-7ef2d7f17ca7" providerId="ADAL" clId="{2C72730C-B25F-44C4-A39F-118684F03BC0}" dt="2020-01-08T23:51:42.132" v="14150" actId="1076"/>
          <ac:spMkLst>
            <pc:docMk/>
            <pc:sldMk cId="3112178672" sldId="496"/>
            <ac:spMk id="7" creationId="{211B25C2-EC88-40CE-9DB1-BBCE74368F42}"/>
          </ac:spMkLst>
        </pc:spChg>
        <pc:picChg chg="del">
          <ac:chgData name="Odom, Chris" userId="c04ddd2c-63ab-4698-ae67-7ef2d7f17ca7" providerId="ADAL" clId="{2C72730C-B25F-44C4-A39F-118684F03BC0}" dt="2020-01-08T23:50:02.297" v="14120" actId="478"/>
          <ac:picMkLst>
            <pc:docMk/>
            <pc:sldMk cId="3112178672" sldId="496"/>
            <ac:picMk id="5" creationId="{5880FAD8-BAFB-44D1-8CDF-071515FAD24B}"/>
          </ac:picMkLst>
        </pc:picChg>
        <pc:picChg chg="add mod modCrop">
          <ac:chgData name="Odom, Chris" userId="c04ddd2c-63ab-4698-ae67-7ef2d7f17ca7" providerId="ADAL" clId="{2C72730C-B25F-44C4-A39F-118684F03BC0}" dt="2020-01-08T23:51:39.093" v="14149" actId="1076"/>
          <ac:picMkLst>
            <pc:docMk/>
            <pc:sldMk cId="3112178672" sldId="496"/>
            <ac:picMk id="6" creationId="{62F9D0FB-A6DC-465D-9951-5EF78B82CC20}"/>
          </ac:picMkLst>
        </pc:picChg>
      </pc:sldChg>
      <pc:sldChg chg="modSp add del ord">
        <pc:chgData name="Odom, Chris" userId="c04ddd2c-63ab-4698-ae67-7ef2d7f17ca7" providerId="ADAL" clId="{2C72730C-B25F-44C4-A39F-118684F03BC0}" dt="2020-01-09T00:43:36.390" v="15559" actId="47"/>
        <pc:sldMkLst>
          <pc:docMk/>
          <pc:sldMk cId="94064530" sldId="497"/>
        </pc:sldMkLst>
        <pc:spChg chg="mod">
          <ac:chgData name="Odom, Chris" userId="c04ddd2c-63ab-4698-ae67-7ef2d7f17ca7" providerId="ADAL" clId="{2C72730C-B25F-44C4-A39F-118684F03BC0}" dt="2020-01-09T00:13:11.479" v="14758" actId="20577"/>
          <ac:spMkLst>
            <pc:docMk/>
            <pc:sldMk cId="94064530" sldId="497"/>
            <ac:spMk id="2" creationId="{00000000-0000-0000-0000-000000000000}"/>
          </ac:spMkLst>
        </pc:spChg>
      </pc:sldChg>
      <pc:sldChg chg="addSp delSp modSp add modAnim modNotesTx">
        <pc:chgData name="Odom, Chris" userId="c04ddd2c-63ab-4698-ae67-7ef2d7f17ca7" providerId="ADAL" clId="{2C72730C-B25F-44C4-A39F-118684F03BC0}" dt="2020-01-09T00:55:11.776" v="15836" actId="113"/>
        <pc:sldMkLst>
          <pc:docMk/>
          <pc:sldMk cId="52459926" sldId="498"/>
        </pc:sldMkLst>
        <pc:spChg chg="mod">
          <ac:chgData name="Odom, Chris" userId="c04ddd2c-63ab-4698-ae67-7ef2d7f17ca7" providerId="ADAL" clId="{2C72730C-B25F-44C4-A39F-118684F03BC0}" dt="2020-01-09T00:17:38.711" v="14868" actId="20577"/>
          <ac:spMkLst>
            <pc:docMk/>
            <pc:sldMk cId="52459926" sldId="498"/>
            <ac:spMk id="2" creationId="{00000000-0000-0000-0000-000000000000}"/>
          </ac:spMkLst>
        </pc:spChg>
        <pc:spChg chg="mod ord">
          <ac:chgData name="Odom, Chris" userId="c04ddd2c-63ab-4698-ae67-7ef2d7f17ca7" providerId="ADAL" clId="{2C72730C-B25F-44C4-A39F-118684F03BC0}" dt="2020-01-09T00:55:11.776" v="15836" actId="113"/>
          <ac:spMkLst>
            <pc:docMk/>
            <pc:sldMk cId="52459926" sldId="498"/>
            <ac:spMk id="3" creationId="{00000000-0000-0000-0000-000000000000}"/>
          </ac:spMkLst>
        </pc:spChg>
        <pc:spChg chg="mod">
          <ac:chgData name="Odom, Chris" userId="c04ddd2c-63ab-4698-ae67-7ef2d7f17ca7" providerId="ADAL" clId="{2C72730C-B25F-44C4-A39F-118684F03BC0}" dt="2020-01-09T00:26:58.991" v="15455" actId="1076"/>
          <ac:spMkLst>
            <pc:docMk/>
            <pc:sldMk cId="52459926" sldId="498"/>
            <ac:spMk id="7" creationId="{211B25C2-EC88-40CE-9DB1-BBCE74368F42}"/>
          </ac:spMkLst>
        </pc:spChg>
        <pc:spChg chg="mod">
          <ac:chgData name="Odom, Chris" userId="c04ddd2c-63ab-4698-ae67-7ef2d7f17ca7" providerId="ADAL" clId="{2C72730C-B25F-44C4-A39F-118684F03BC0}" dt="2020-01-09T00:26:58.991" v="15455" actId="1076"/>
          <ac:spMkLst>
            <pc:docMk/>
            <pc:sldMk cId="52459926" sldId="498"/>
            <ac:spMk id="9" creationId="{96D263F6-171A-4BA8-A7A0-4B1193F489D5}"/>
          </ac:spMkLst>
        </pc:spChg>
        <pc:spChg chg="mod">
          <ac:chgData name="Odom, Chris" userId="c04ddd2c-63ab-4698-ae67-7ef2d7f17ca7" providerId="ADAL" clId="{2C72730C-B25F-44C4-A39F-118684F03BC0}" dt="2020-01-09T00:26:58.991" v="15455" actId="1076"/>
          <ac:spMkLst>
            <pc:docMk/>
            <pc:sldMk cId="52459926" sldId="498"/>
            <ac:spMk id="10" creationId="{C8EB0C56-0577-4B66-B352-99273B5E7A2C}"/>
          </ac:spMkLst>
        </pc:spChg>
        <pc:picChg chg="del">
          <ac:chgData name="Odom, Chris" userId="c04ddd2c-63ab-4698-ae67-7ef2d7f17ca7" providerId="ADAL" clId="{2C72730C-B25F-44C4-A39F-118684F03BC0}" dt="2020-01-09T00:14:51.928" v="14792" actId="478"/>
          <ac:picMkLst>
            <pc:docMk/>
            <pc:sldMk cId="52459926" sldId="498"/>
            <ac:picMk id="5" creationId="{64A5A762-43AB-49E1-90B8-982D121CC850}"/>
          </ac:picMkLst>
        </pc:picChg>
        <pc:picChg chg="add mod ord modCrop">
          <ac:chgData name="Odom, Chris" userId="c04ddd2c-63ab-4698-ae67-7ef2d7f17ca7" providerId="ADAL" clId="{2C72730C-B25F-44C4-A39F-118684F03BC0}" dt="2020-01-09T00:26:58.991" v="15455" actId="1076"/>
          <ac:picMkLst>
            <pc:docMk/>
            <pc:sldMk cId="52459926" sldId="498"/>
            <ac:picMk id="6" creationId="{A8EECC8B-C0C3-4E64-9B1B-AE63C90F8D82}"/>
          </ac:picMkLst>
        </pc:picChg>
      </pc:sldChg>
      <pc:sldChg chg="delSp modSp add">
        <pc:chgData name="Odom, Chris" userId="c04ddd2c-63ab-4698-ae67-7ef2d7f17ca7" providerId="ADAL" clId="{2C72730C-B25F-44C4-A39F-118684F03BC0}" dt="2020-01-09T00:16:43.782" v="14836" actId="115"/>
        <pc:sldMkLst>
          <pc:docMk/>
          <pc:sldMk cId="3339852604" sldId="499"/>
        </pc:sldMkLst>
        <pc:spChg chg="mod">
          <ac:chgData name="Odom, Chris" userId="c04ddd2c-63ab-4698-ae67-7ef2d7f17ca7" providerId="ADAL" clId="{2C72730C-B25F-44C4-A39F-118684F03BC0}" dt="2020-01-09T00:16:43.782" v="14836" actId="115"/>
          <ac:spMkLst>
            <pc:docMk/>
            <pc:sldMk cId="3339852604" sldId="499"/>
            <ac:spMk id="2" creationId="{00000000-0000-0000-0000-000000000000}"/>
          </ac:spMkLst>
        </pc:spChg>
        <pc:picChg chg="del">
          <ac:chgData name="Odom, Chris" userId="c04ddd2c-63ab-4698-ae67-7ef2d7f17ca7" providerId="ADAL" clId="{2C72730C-B25F-44C4-A39F-118684F03BC0}" dt="2020-01-09T00:16:23.288" v="14805" actId="478"/>
          <ac:picMkLst>
            <pc:docMk/>
            <pc:sldMk cId="3339852604" sldId="499"/>
            <ac:picMk id="5" creationId="{64A5A762-43AB-49E1-90B8-982D121CC850}"/>
          </ac:picMkLst>
        </pc:picChg>
      </pc:sldChg>
      <pc:sldChg chg="addSp delSp modSp add ord">
        <pc:chgData name="Odom, Chris" userId="c04ddd2c-63ab-4698-ae67-7ef2d7f17ca7" providerId="ADAL" clId="{2C72730C-B25F-44C4-A39F-118684F03BC0}" dt="2020-01-09T00:45:59.044" v="15618" actId="1076"/>
        <pc:sldMkLst>
          <pc:docMk/>
          <pc:sldMk cId="3675735869" sldId="500"/>
        </pc:sldMkLst>
        <pc:spChg chg="mod">
          <ac:chgData name="Odom, Chris" userId="c04ddd2c-63ab-4698-ae67-7ef2d7f17ca7" providerId="ADAL" clId="{2C72730C-B25F-44C4-A39F-118684F03BC0}" dt="2020-01-09T00:40:02.441" v="15506" actId="20577"/>
          <ac:spMkLst>
            <pc:docMk/>
            <pc:sldMk cId="3675735869" sldId="500"/>
            <ac:spMk id="2" creationId="{00000000-0000-0000-0000-000000000000}"/>
          </ac:spMkLst>
        </pc:spChg>
        <pc:spChg chg="mod">
          <ac:chgData name="Odom, Chris" userId="c04ddd2c-63ab-4698-ae67-7ef2d7f17ca7" providerId="ADAL" clId="{2C72730C-B25F-44C4-A39F-118684F03BC0}" dt="2020-01-09T00:42:58.503" v="15552" actId="20577"/>
          <ac:spMkLst>
            <pc:docMk/>
            <pc:sldMk cId="3675735869" sldId="500"/>
            <ac:spMk id="3" creationId="{00000000-0000-0000-0000-000000000000}"/>
          </ac:spMkLst>
        </pc:spChg>
        <pc:spChg chg="mod ord">
          <ac:chgData name="Odom, Chris" userId="c04ddd2c-63ab-4698-ae67-7ef2d7f17ca7" providerId="ADAL" clId="{2C72730C-B25F-44C4-A39F-118684F03BC0}" dt="2020-01-09T00:45:59.044" v="15618" actId="1076"/>
          <ac:spMkLst>
            <pc:docMk/>
            <pc:sldMk cId="3675735869" sldId="500"/>
            <ac:spMk id="7" creationId="{211B25C2-EC88-40CE-9DB1-BBCE74368F42}"/>
          </ac:spMkLst>
        </pc:spChg>
        <pc:picChg chg="add mod modCrop">
          <ac:chgData name="Odom, Chris" userId="c04ddd2c-63ab-4698-ae67-7ef2d7f17ca7" providerId="ADAL" clId="{2C72730C-B25F-44C4-A39F-118684F03BC0}" dt="2020-01-09T00:45:59.044" v="15618" actId="1076"/>
          <ac:picMkLst>
            <pc:docMk/>
            <pc:sldMk cId="3675735869" sldId="500"/>
            <ac:picMk id="5" creationId="{324E46B2-E5EB-42D4-84A0-6F76B959CF43}"/>
          </ac:picMkLst>
        </pc:picChg>
        <pc:picChg chg="del">
          <ac:chgData name="Odom, Chris" userId="c04ddd2c-63ab-4698-ae67-7ef2d7f17ca7" providerId="ADAL" clId="{2C72730C-B25F-44C4-A39F-118684F03BC0}" dt="2020-01-09T00:40:54.432" v="15522" actId="478"/>
          <ac:picMkLst>
            <pc:docMk/>
            <pc:sldMk cId="3675735869" sldId="500"/>
            <ac:picMk id="6" creationId="{62F9D0FB-A6DC-465D-9951-5EF78B82CC20}"/>
          </ac:picMkLst>
        </pc:picChg>
      </pc:sldChg>
      <pc:sldChg chg="addSp delSp modSp add ord">
        <pc:chgData name="Odom, Chris" userId="c04ddd2c-63ab-4698-ae67-7ef2d7f17ca7" providerId="ADAL" clId="{2C72730C-B25F-44C4-A39F-118684F03BC0}" dt="2020-01-09T00:45:48.771" v="15617" actId="1076"/>
        <pc:sldMkLst>
          <pc:docMk/>
          <pc:sldMk cId="130648779" sldId="501"/>
        </pc:sldMkLst>
        <pc:spChg chg="mod">
          <ac:chgData name="Odom, Chris" userId="c04ddd2c-63ab-4698-ae67-7ef2d7f17ca7" providerId="ADAL" clId="{2C72730C-B25F-44C4-A39F-118684F03BC0}" dt="2020-01-09T00:44:20.549" v="15567" actId="20577"/>
          <ac:spMkLst>
            <pc:docMk/>
            <pc:sldMk cId="130648779" sldId="501"/>
            <ac:spMk id="2" creationId="{00000000-0000-0000-0000-000000000000}"/>
          </ac:spMkLst>
        </pc:spChg>
        <pc:spChg chg="mod">
          <ac:chgData name="Odom, Chris" userId="c04ddd2c-63ab-4698-ae67-7ef2d7f17ca7" providerId="ADAL" clId="{2C72730C-B25F-44C4-A39F-118684F03BC0}" dt="2020-01-09T00:44:37.349" v="15608" actId="6549"/>
          <ac:spMkLst>
            <pc:docMk/>
            <pc:sldMk cId="130648779" sldId="501"/>
            <ac:spMk id="3" creationId="{00000000-0000-0000-0000-000000000000}"/>
          </ac:spMkLst>
        </pc:spChg>
        <pc:spChg chg="mod ord">
          <ac:chgData name="Odom, Chris" userId="c04ddd2c-63ab-4698-ae67-7ef2d7f17ca7" providerId="ADAL" clId="{2C72730C-B25F-44C4-A39F-118684F03BC0}" dt="2020-01-09T00:45:48.771" v="15617" actId="1076"/>
          <ac:spMkLst>
            <pc:docMk/>
            <pc:sldMk cId="130648779" sldId="501"/>
            <ac:spMk id="7" creationId="{211B25C2-EC88-40CE-9DB1-BBCE74368F42}"/>
          </ac:spMkLst>
        </pc:spChg>
        <pc:picChg chg="del">
          <ac:chgData name="Odom, Chris" userId="c04ddd2c-63ab-4698-ae67-7ef2d7f17ca7" providerId="ADAL" clId="{2C72730C-B25F-44C4-A39F-118684F03BC0}" dt="2020-01-09T00:44:43.571" v="15609" actId="478"/>
          <ac:picMkLst>
            <pc:docMk/>
            <pc:sldMk cId="130648779" sldId="501"/>
            <ac:picMk id="5" creationId="{324E46B2-E5EB-42D4-84A0-6F76B959CF43}"/>
          </ac:picMkLst>
        </pc:picChg>
        <pc:picChg chg="add mod modCrop">
          <ac:chgData name="Odom, Chris" userId="c04ddd2c-63ab-4698-ae67-7ef2d7f17ca7" providerId="ADAL" clId="{2C72730C-B25F-44C4-A39F-118684F03BC0}" dt="2020-01-09T00:45:45.636" v="15616" actId="1076"/>
          <ac:picMkLst>
            <pc:docMk/>
            <pc:sldMk cId="130648779" sldId="501"/>
            <ac:picMk id="6" creationId="{943096A0-FDA5-493E-99CE-701F01350515}"/>
          </ac:picMkLst>
        </pc:picChg>
      </pc:sldChg>
      <pc:sldChg chg="add del">
        <pc:chgData name="Odom, Chris" userId="c04ddd2c-63ab-4698-ae67-7ef2d7f17ca7" providerId="ADAL" clId="{2C72730C-B25F-44C4-A39F-118684F03BC0}" dt="2020-01-09T00:43:29.139" v="15558" actId="47"/>
        <pc:sldMkLst>
          <pc:docMk/>
          <pc:sldMk cId="550589140" sldId="501"/>
        </pc:sldMkLst>
      </pc:sldChg>
      <pc:sldChg chg="addSp delSp modSp add delAnim modAnim modNotesTx">
        <pc:chgData name="Odom, Chris" userId="c04ddd2c-63ab-4698-ae67-7ef2d7f17ca7" providerId="ADAL" clId="{2C72730C-B25F-44C4-A39F-118684F03BC0}" dt="2020-01-09T01:03:43.245" v="16409" actId="1076"/>
        <pc:sldMkLst>
          <pc:docMk/>
          <pc:sldMk cId="4048916377" sldId="502"/>
        </pc:sldMkLst>
        <pc:spChg chg="mod">
          <ac:chgData name="Odom, Chris" userId="c04ddd2c-63ab-4698-ae67-7ef2d7f17ca7" providerId="ADAL" clId="{2C72730C-B25F-44C4-A39F-118684F03BC0}" dt="2020-01-09T00:59:20.019" v="16352" actId="5793"/>
          <ac:spMkLst>
            <pc:docMk/>
            <pc:sldMk cId="4048916377" sldId="502"/>
            <ac:spMk id="2" creationId="{00000000-0000-0000-0000-000000000000}"/>
          </ac:spMkLst>
        </pc:spChg>
        <pc:spChg chg="mod">
          <ac:chgData name="Odom, Chris" userId="c04ddd2c-63ab-4698-ae67-7ef2d7f17ca7" providerId="ADAL" clId="{2C72730C-B25F-44C4-A39F-118684F03BC0}" dt="2020-01-09T00:58:22.565" v="16301" actId="6549"/>
          <ac:spMkLst>
            <pc:docMk/>
            <pc:sldMk cId="4048916377" sldId="502"/>
            <ac:spMk id="3" creationId="{00000000-0000-0000-0000-000000000000}"/>
          </ac:spMkLst>
        </pc:spChg>
        <pc:spChg chg="mod ord">
          <ac:chgData name="Odom, Chris" userId="c04ddd2c-63ab-4698-ae67-7ef2d7f17ca7" providerId="ADAL" clId="{2C72730C-B25F-44C4-A39F-118684F03BC0}" dt="2020-01-09T01:03:28.358" v="16406" actId="1076"/>
          <ac:spMkLst>
            <pc:docMk/>
            <pc:sldMk cId="4048916377" sldId="502"/>
            <ac:spMk id="7" creationId="{211B25C2-EC88-40CE-9DB1-BBCE74368F42}"/>
          </ac:spMkLst>
        </pc:spChg>
        <pc:spChg chg="mod ord">
          <ac:chgData name="Odom, Chris" userId="c04ddd2c-63ab-4698-ae67-7ef2d7f17ca7" providerId="ADAL" clId="{2C72730C-B25F-44C4-A39F-118684F03BC0}" dt="2020-01-09T01:03:43.245" v="16409" actId="1076"/>
          <ac:spMkLst>
            <pc:docMk/>
            <pc:sldMk cId="4048916377" sldId="502"/>
            <ac:spMk id="9" creationId="{96D263F6-171A-4BA8-A7A0-4B1193F489D5}"/>
          </ac:spMkLst>
        </pc:spChg>
        <pc:spChg chg="del ord">
          <ac:chgData name="Odom, Chris" userId="c04ddd2c-63ab-4698-ae67-7ef2d7f17ca7" providerId="ADAL" clId="{2C72730C-B25F-44C4-A39F-118684F03BC0}" dt="2020-01-09T01:02:53.106" v="16399" actId="478"/>
          <ac:spMkLst>
            <pc:docMk/>
            <pc:sldMk cId="4048916377" sldId="502"/>
            <ac:spMk id="10" creationId="{C8EB0C56-0577-4B66-B352-99273B5E7A2C}"/>
          </ac:spMkLst>
        </pc:spChg>
        <pc:picChg chg="add mod modCrop">
          <ac:chgData name="Odom, Chris" userId="c04ddd2c-63ab-4698-ae67-7ef2d7f17ca7" providerId="ADAL" clId="{2C72730C-B25F-44C4-A39F-118684F03BC0}" dt="2020-01-09T01:03:25.262" v="16405" actId="14100"/>
          <ac:picMkLst>
            <pc:docMk/>
            <pc:sldMk cId="4048916377" sldId="502"/>
            <ac:picMk id="5" creationId="{EF44CCFD-B094-4D1C-8506-1FE053C19C19}"/>
          </ac:picMkLst>
        </pc:picChg>
        <pc:picChg chg="del">
          <ac:chgData name="Odom, Chris" userId="c04ddd2c-63ab-4698-ae67-7ef2d7f17ca7" providerId="ADAL" clId="{2C72730C-B25F-44C4-A39F-118684F03BC0}" dt="2020-01-09T00:54:02.625" v="15817" actId="478"/>
          <ac:picMkLst>
            <pc:docMk/>
            <pc:sldMk cId="4048916377" sldId="502"/>
            <ac:picMk id="6" creationId="{A8EECC8B-C0C3-4E64-9B1B-AE63C90F8D82}"/>
          </ac:picMkLst>
        </pc:picChg>
      </pc:sldChg>
      <pc:sldChg chg="addSp delSp modSp add">
        <pc:chgData name="Odom, Chris" userId="c04ddd2c-63ab-4698-ae67-7ef2d7f17ca7" providerId="ADAL" clId="{2C72730C-B25F-44C4-A39F-118684F03BC0}" dt="2020-01-09T01:05:05.966" v="16446" actId="1076"/>
        <pc:sldMkLst>
          <pc:docMk/>
          <pc:sldMk cId="1492877112" sldId="503"/>
        </pc:sldMkLst>
        <pc:spChg chg="mod">
          <ac:chgData name="Odom, Chris" userId="c04ddd2c-63ab-4698-ae67-7ef2d7f17ca7" providerId="ADAL" clId="{2C72730C-B25F-44C4-A39F-118684F03BC0}" dt="2020-01-09T00:47:04.516" v="15632" actId="20577"/>
          <ac:spMkLst>
            <pc:docMk/>
            <pc:sldMk cId="1492877112" sldId="503"/>
            <ac:spMk id="2" creationId="{00000000-0000-0000-0000-000000000000}"/>
          </ac:spMkLst>
        </pc:spChg>
        <pc:spChg chg="ord">
          <ac:chgData name="Odom, Chris" userId="c04ddd2c-63ab-4698-ae67-7ef2d7f17ca7" providerId="ADAL" clId="{2C72730C-B25F-44C4-A39F-118684F03BC0}" dt="2020-01-09T01:05:04.484" v="16445" actId="166"/>
          <ac:spMkLst>
            <pc:docMk/>
            <pc:sldMk cId="1492877112" sldId="503"/>
            <ac:spMk id="7" creationId="{211B25C2-EC88-40CE-9DB1-BBCE74368F42}"/>
          </ac:spMkLst>
        </pc:spChg>
        <pc:picChg chg="add mod">
          <ac:chgData name="Odom, Chris" userId="c04ddd2c-63ab-4698-ae67-7ef2d7f17ca7" providerId="ADAL" clId="{2C72730C-B25F-44C4-A39F-118684F03BC0}" dt="2020-01-09T01:05:05.966" v="16446" actId="1076"/>
          <ac:picMkLst>
            <pc:docMk/>
            <pc:sldMk cId="1492877112" sldId="503"/>
            <ac:picMk id="5" creationId="{13A7D296-90E9-47AE-82F2-631AAE7634B9}"/>
          </ac:picMkLst>
        </pc:picChg>
        <pc:picChg chg="del">
          <ac:chgData name="Odom, Chris" userId="c04ddd2c-63ab-4698-ae67-7ef2d7f17ca7" providerId="ADAL" clId="{2C72730C-B25F-44C4-A39F-118684F03BC0}" dt="2020-01-09T01:00:36.350" v="16356" actId="478"/>
          <ac:picMkLst>
            <pc:docMk/>
            <pc:sldMk cId="1492877112" sldId="503"/>
            <ac:picMk id="6" creationId="{943096A0-FDA5-493E-99CE-701F01350515}"/>
          </ac:picMkLst>
        </pc:picChg>
      </pc:sldChg>
      <pc:sldChg chg="addSp delSp modSp add delAnim modAnim">
        <pc:chgData name="Odom, Chris" userId="c04ddd2c-63ab-4698-ae67-7ef2d7f17ca7" providerId="ADAL" clId="{2C72730C-B25F-44C4-A39F-118684F03BC0}" dt="2020-01-09T01:04:53.992" v="16443" actId="1076"/>
        <pc:sldMkLst>
          <pc:docMk/>
          <pc:sldMk cId="2609357563" sldId="504"/>
        </pc:sldMkLst>
        <pc:spChg chg="mod">
          <ac:chgData name="Odom, Chris" userId="c04ddd2c-63ab-4698-ae67-7ef2d7f17ca7" providerId="ADAL" clId="{2C72730C-B25F-44C4-A39F-118684F03BC0}" dt="2020-01-09T01:01:37.404" v="16389" actId="20577"/>
          <ac:spMkLst>
            <pc:docMk/>
            <pc:sldMk cId="2609357563" sldId="504"/>
            <ac:spMk id="2" creationId="{00000000-0000-0000-0000-000000000000}"/>
          </ac:spMkLst>
        </pc:spChg>
        <pc:spChg chg="mod">
          <ac:chgData name="Odom, Chris" userId="c04ddd2c-63ab-4698-ae67-7ef2d7f17ca7" providerId="ADAL" clId="{2C72730C-B25F-44C4-A39F-118684F03BC0}" dt="2020-01-09T01:04:35.582" v="16441" actId="20577"/>
          <ac:spMkLst>
            <pc:docMk/>
            <pc:sldMk cId="2609357563" sldId="504"/>
            <ac:spMk id="3" creationId="{00000000-0000-0000-0000-000000000000}"/>
          </ac:spMkLst>
        </pc:spChg>
        <pc:spChg chg="mod ord">
          <ac:chgData name="Odom, Chris" userId="c04ddd2c-63ab-4698-ae67-7ef2d7f17ca7" providerId="ADAL" clId="{2C72730C-B25F-44C4-A39F-118684F03BC0}" dt="2020-01-09T01:01:54.366" v="16392" actId="1076"/>
          <ac:spMkLst>
            <pc:docMk/>
            <pc:sldMk cId="2609357563" sldId="504"/>
            <ac:spMk id="7" creationId="{211B25C2-EC88-40CE-9DB1-BBCE74368F42}"/>
          </ac:spMkLst>
        </pc:spChg>
        <pc:spChg chg="del">
          <ac:chgData name="Odom, Chris" userId="c04ddd2c-63ab-4698-ae67-7ef2d7f17ca7" providerId="ADAL" clId="{2C72730C-B25F-44C4-A39F-118684F03BC0}" dt="2020-01-09T00:58:50.453" v="16323" actId="478"/>
          <ac:spMkLst>
            <pc:docMk/>
            <pc:sldMk cId="2609357563" sldId="504"/>
            <ac:spMk id="9" creationId="{96D263F6-171A-4BA8-A7A0-4B1193F489D5}"/>
          </ac:spMkLst>
        </pc:spChg>
        <pc:spChg chg="del">
          <ac:chgData name="Odom, Chris" userId="c04ddd2c-63ab-4698-ae67-7ef2d7f17ca7" providerId="ADAL" clId="{2C72730C-B25F-44C4-A39F-118684F03BC0}" dt="2020-01-09T00:58:52.307" v="16324" actId="478"/>
          <ac:spMkLst>
            <pc:docMk/>
            <pc:sldMk cId="2609357563" sldId="504"/>
            <ac:spMk id="10" creationId="{C8EB0C56-0577-4B66-B352-99273B5E7A2C}"/>
          </ac:spMkLst>
        </pc:spChg>
        <pc:spChg chg="add mod">
          <ac:chgData name="Odom, Chris" userId="c04ddd2c-63ab-4698-ae67-7ef2d7f17ca7" providerId="ADAL" clId="{2C72730C-B25F-44C4-A39F-118684F03BC0}" dt="2020-01-09T01:04:53.992" v="16443" actId="1076"/>
          <ac:spMkLst>
            <pc:docMk/>
            <pc:sldMk cId="2609357563" sldId="504"/>
            <ac:spMk id="11" creationId="{30BE05E7-D023-424F-AEDE-C5EDB19E5CEC}"/>
          </ac:spMkLst>
        </pc:spChg>
        <pc:picChg chg="add del">
          <ac:chgData name="Odom, Chris" userId="c04ddd2c-63ab-4698-ae67-7ef2d7f17ca7" providerId="ADAL" clId="{2C72730C-B25F-44C4-A39F-118684F03BC0}" dt="2020-01-09T01:00:50.270" v="16359" actId="478"/>
          <ac:picMkLst>
            <pc:docMk/>
            <pc:sldMk cId="2609357563" sldId="504"/>
            <ac:picMk id="5" creationId="{AB12036C-0DA1-4D03-845B-79E1DC0543CA}"/>
          </ac:picMkLst>
        </pc:picChg>
        <pc:picChg chg="add mod modCrop">
          <ac:chgData name="Odom, Chris" userId="c04ddd2c-63ab-4698-ae67-7ef2d7f17ca7" providerId="ADAL" clId="{2C72730C-B25F-44C4-A39F-118684F03BC0}" dt="2020-01-09T01:01:42.534" v="16390" actId="1076"/>
          <ac:picMkLst>
            <pc:docMk/>
            <pc:sldMk cId="2609357563" sldId="504"/>
            <ac:picMk id="6" creationId="{1C9E9024-F679-491F-803B-99C39A220AAD}"/>
          </ac:picMkLst>
        </pc:picChg>
      </pc:sldChg>
    </pc:docChg>
  </pc:docChgLst>
  <pc:docChgLst>
    <pc:chgData name="Odom, Chris" userId="c04ddd2c-63ab-4698-ae67-7ef2d7f17ca7" providerId="ADAL" clId="{C6F14ABF-B5CF-4D2F-B061-BC2215365A82}"/>
    <pc:docChg chg="undo redo custSel mod addSld delSld modSld sldOrd">
      <pc:chgData name="Odom, Chris" userId="c04ddd2c-63ab-4698-ae67-7ef2d7f17ca7" providerId="ADAL" clId="{C6F14ABF-B5CF-4D2F-B061-BC2215365A82}" dt="2020-01-25T16:16:05.047" v="35241" actId="6549"/>
      <pc:docMkLst>
        <pc:docMk/>
      </pc:docMkLst>
      <pc:sldChg chg="modSp modNotesTx">
        <pc:chgData name="Odom, Chris" userId="c04ddd2c-63ab-4698-ae67-7ef2d7f17ca7" providerId="ADAL" clId="{C6F14ABF-B5CF-4D2F-B061-BC2215365A82}" dt="2020-01-25T16:09:03.698" v="35227" actId="12"/>
        <pc:sldMkLst>
          <pc:docMk/>
          <pc:sldMk cId="586545081" sldId="256"/>
        </pc:sldMkLst>
        <pc:spChg chg="mod">
          <ac:chgData name="Odom, Chris" userId="c04ddd2c-63ab-4698-ae67-7ef2d7f17ca7" providerId="ADAL" clId="{C6F14ABF-B5CF-4D2F-B061-BC2215365A82}" dt="2020-01-25T02:12:27.722" v="28364" actId="1076"/>
          <ac:spMkLst>
            <pc:docMk/>
            <pc:sldMk cId="586545081" sldId="256"/>
            <ac:spMk id="2" creationId="{00000000-0000-0000-0000-000000000000}"/>
          </ac:spMkLst>
        </pc:spChg>
        <pc:spChg chg="mod">
          <ac:chgData name="Odom, Chris" userId="c04ddd2c-63ab-4698-ae67-7ef2d7f17ca7" providerId="ADAL" clId="{C6F14ABF-B5CF-4D2F-B061-BC2215365A82}" dt="2020-01-25T02:36:44.113" v="28551" actId="179"/>
          <ac:spMkLst>
            <pc:docMk/>
            <pc:sldMk cId="586545081" sldId="256"/>
            <ac:spMk id="3" creationId="{00000000-0000-0000-0000-000000000000}"/>
          </ac:spMkLst>
        </pc:spChg>
      </pc:sldChg>
      <pc:sldChg chg="modSp add ord modNotesTx">
        <pc:chgData name="Odom, Chris" userId="c04ddd2c-63ab-4698-ae67-7ef2d7f17ca7" providerId="ADAL" clId="{C6F14ABF-B5CF-4D2F-B061-BC2215365A82}" dt="2020-01-25T02:41:25.787" v="28615" actId="12"/>
        <pc:sldMkLst>
          <pc:docMk/>
          <pc:sldMk cId="2329401575" sldId="260"/>
        </pc:sldMkLst>
        <pc:spChg chg="mod">
          <ac:chgData name="Odom, Chris" userId="c04ddd2c-63ab-4698-ae67-7ef2d7f17ca7" providerId="ADAL" clId="{C6F14ABF-B5CF-4D2F-B061-BC2215365A82}" dt="2020-01-20T13:36:39.928" v="5048" actId="20577"/>
          <ac:spMkLst>
            <pc:docMk/>
            <pc:sldMk cId="2329401575" sldId="260"/>
            <ac:spMk id="2" creationId="{00000000-0000-0000-0000-000000000000}"/>
          </ac:spMkLst>
        </pc:spChg>
        <pc:spChg chg="mod">
          <ac:chgData name="Odom, Chris" userId="c04ddd2c-63ab-4698-ae67-7ef2d7f17ca7" providerId="ADAL" clId="{C6F14ABF-B5CF-4D2F-B061-BC2215365A82}" dt="2020-01-20T13:50:09.140" v="6144" actId="20577"/>
          <ac:spMkLst>
            <pc:docMk/>
            <pc:sldMk cId="2329401575" sldId="260"/>
            <ac:spMk id="3" creationId="{00000000-0000-0000-0000-000000000000}"/>
          </ac:spMkLst>
        </pc:spChg>
      </pc:sldChg>
      <pc:sldChg chg="del">
        <pc:chgData name="Odom, Chris" userId="c04ddd2c-63ab-4698-ae67-7ef2d7f17ca7" providerId="ADAL" clId="{C6F14ABF-B5CF-4D2F-B061-BC2215365A82}" dt="2020-01-20T13:07:02.870" v="4392" actId="2696"/>
        <pc:sldMkLst>
          <pc:docMk/>
          <pc:sldMk cId="2626663518" sldId="260"/>
        </pc:sldMkLst>
      </pc:sldChg>
      <pc:sldChg chg="modSp add del">
        <pc:chgData name="Odom, Chris" userId="c04ddd2c-63ab-4698-ae67-7ef2d7f17ca7" providerId="ADAL" clId="{C6F14ABF-B5CF-4D2F-B061-BC2215365A82}" dt="2020-01-20T14:15:13.702" v="6744" actId="2696"/>
        <pc:sldMkLst>
          <pc:docMk/>
          <pc:sldMk cId="0" sldId="262"/>
        </pc:sldMkLst>
        <pc:spChg chg="mod">
          <ac:chgData name="Odom, Chris" userId="c04ddd2c-63ab-4698-ae67-7ef2d7f17ca7" providerId="ADAL" clId="{C6F14ABF-B5CF-4D2F-B061-BC2215365A82}" dt="2020-01-15T20:34:24.739" v="94" actId="27636"/>
          <ac:spMkLst>
            <pc:docMk/>
            <pc:sldMk cId="0" sldId="262"/>
            <ac:spMk id="6147" creationId="{00000000-0000-0000-0000-000000000000}"/>
          </ac:spMkLst>
        </pc:spChg>
      </pc:sldChg>
      <pc:sldChg chg="addSp delSp modSp add del">
        <pc:chgData name="Odom, Chris" userId="c04ddd2c-63ab-4698-ae67-7ef2d7f17ca7" providerId="ADAL" clId="{C6F14ABF-B5CF-4D2F-B061-BC2215365A82}" dt="2020-01-20T14:17:57.209" v="6768" actId="47"/>
        <pc:sldMkLst>
          <pc:docMk/>
          <pc:sldMk cId="1541035443" sldId="262"/>
        </pc:sldMkLst>
        <pc:spChg chg="add del mod">
          <ac:chgData name="Odom, Chris" userId="c04ddd2c-63ab-4698-ae67-7ef2d7f17ca7" providerId="ADAL" clId="{C6F14ABF-B5CF-4D2F-B061-BC2215365A82}" dt="2020-01-20T14:16:11.456" v="6752" actId="478"/>
          <ac:spMkLst>
            <pc:docMk/>
            <pc:sldMk cId="1541035443" sldId="262"/>
            <ac:spMk id="2" creationId="{D2E3E2A2-2465-4AE8-A642-6BF84F02E7AB}"/>
          </ac:spMkLst>
        </pc:spChg>
        <pc:spChg chg="del">
          <ac:chgData name="Odom, Chris" userId="c04ddd2c-63ab-4698-ae67-7ef2d7f17ca7" providerId="ADAL" clId="{C6F14ABF-B5CF-4D2F-B061-BC2215365A82}" dt="2020-01-20T14:15:43.502" v="6746"/>
          <ac:spMkLst>
            <pc:docMk/>
            <pc:sldMk cId="1541035443" sldId="262"/>
            <ac:spMk id="6147" creationId="{00000000-0000-0000-0000-000000000000}"/>
          </ac:spMkLst>
        </pc:spChg>
      </pc:sldChg>
      <pc:sldChg chg="modSp add del">
        <pc:chgData name="Odom, Chris" userId="c04ddd2c-63ab-4698-ae67-7ef2d7f17ca7" providerId="ADAL" clId="{C6F14ABF-B5CF-4D2F-B061-BC2215365A82}" dt="2020-01-20T14:15:13.702" v="6744" actId="2696"/>
        <pc:sldMkLst>
          <pc:docMk/>
          <pc:sldMk cId="0" sldId="263"/>
        </pc:sldMkLst>
        <pc:spChg chg="mod">
          <ac:chgData name="Odom, Chris" userId="c04ddd2c-63ab-4698-ae67-7ef2d7f17ca7" providerId="ADAL" clId="{C6F14ABF-B5CF-4D2F-B061-BC2215365A82}" dt="2020-01-20T13:26:12.938" v="4924" actId="27636"/>
          <ac:spMkLst>
            <pc:docMk/>
            <pc:sldMk cId="0" sldId="263"/>
            <ac:spMk id="7172" creationId="{00000000-0000-0000-0000-000000000000}"/>
          </ac:spMkLst>
        </pc:spChg>
      </pc:sldChg>
      <pc:sldChg chg="addSp delSp modSp add del">
        <pc:chgData name="Odom, Chris" userId="c04ddd2c-63ab-4698-ae67-7ef2d7f17ca7" providerId="ADAL" clId="{C6F14ABF-B5CF-4D2F-B061-BC2215365A82}" dt="2020-01-20T14:31:29.298" v="7133" actId="47"/>
        <pc:sldMkLst>
          <pc:docMk/>
          <pc:sldMk cId="1690268998" sldId="263"/>
        </pc:sldMkLst>
        <pc:spChg chg="add mod">
          <ac:chgData name="Odom, Chris" userId="c04ddd2c-63ab-4698-ae67-7ef2d7f17ca7" providerId="ADAL" clId="{C6F14ABF-B5CF-4D2F-B061-BC2215365A82}" dt="2020-01-20T14:30:55.779" v="7125"/>
          <ac:spMkLst>
            <pc:docMk/>
            <pc:sldMk cId="1690268998" sldId="263"/>
            <ac:spMk id="2" creationId="{7836669C-D362-412D-9BDF-458FE4EA8836}"/>
          </ac:spMkLst>
        </pc:spChg>
        <pc:spChg chg="del">
          <ac:chgData name="Odom, Chris" userId="c04ddd2c-63ab-4698-ae67-7ef2d7f17ca7" providerId="ADAL" clId="{C6F14ABF-B5CF-4D2F-B061-BC2215365A82}" dt="2020-01-20T14:30:55.779" v="7125"/>
          <ac:spMkLst>
            <pc:docMk/>
            <pc:sldMk cId="1690268998" sldId="263"/>
            <ac:spMk id="7172" creationId="{00000000-0000-0000-0000-000000000000}"/>
          </ac:spMkLst>
        </pc:spChg>
      </pc:sldChg>
      <pc:sldChg chg="modSp add del">
        <pc:chgData name="Odom, Chris" userId="c04ddd2c-63ab-4698-ae67-7ef2d7f17ca7" providerId="ADAL" clId="{C6F14ABF-B5CF-4D2F-B061-BC2215365A82}" dt="2020-01-20T14:15:13.702" v="6744" actId="2696"/>
        <pc:sldMkLst>
          <pc:docMk/>
          <pc:sldMk cId="0" sldId="264"/>
        </pc:sldMkLst>
        <pc:spChg chg="mod">
          <ac:chgData name="Odom, Chris" userId="c04ddd2c-63ab-4698-ae67-7ef2d7f17ca7" providerId="ADAL" clId="{C6F14ABF-B5CF-4D2F-B061-BC2215365A82}" dt="2020-01-15T20:34:24.791" v="95" actId="27636"/>
          <ac:spMkLst>
            <pc:docMk/>
            <pc:sldMk cId="0" sldId="264"/>
            <ac:spMk id="8195" creationId="{00000000-0000-0000-0000-000000000000}"/>
          </ac:spMkLst>
        </pc:spChg>
      </pc:sldChg>
      <pc:sldChg chg="add del">
        <pc:chgData name="Odom, Chris" userId="c04ddd2c-63ab-4698-ae67-7ef2d7f17ca7" providerId="ADAL" clId="{C6F14ABF-B5CF-4D2F-B061-BC2215365A82}" dt="2020-01-20T17:52:25.970" v="10530" actId="2696"/>
        <pc:sldMkLst>
          <pc:docMk/>
          <pc:sldMk cId="394850353" sldId="264"/>
        </pc:sldMkLst>
      </pc:sldChg>
      <pc:sldChg chg="add del">
        <pc:chgData name="Odom, Chris" userId="c04ddd2c-63ab-4698-ae67-7ef2d7f17ca7" providerId="ADAL" clId="{C6F14ABF-B5CF-4D2F-B061-BC2215365A82}" dt="2020-01-20T18:08:15.118" v="11007" actId="47"/>
        <pc:sldMkLst>
          <pc:docMk/>
          <pc:sldMk cId="1032900687" sldId="264"/>
        </pc:sldMkLst>
      </pc:sldChg>
      <pc:sldChg chg="add del">
        <pc:chgData name="Odom, Chris" userId="c04ddd2c-63ab-4698-ae67-7ef2d7f17ca7" providerId="ADAL" clId="{C6F14ABF-B5CF-4D2F-B061-BC2215365A82}" dt="2020-01-20T14:57:36.862" v="7882" actId="2696"/>
        <pc:sldMkLst>
          <pc:docMk/>
          <pc:sldMk cId="3890589533" sldId="264"/>
        </pc:sldMkLst>
      </pc:sldChg>
      <pc:sldChg chg="addSp modSp add">
        <pc:chgData name="Odom, Chris" userId="c04ddd2c-63ab-4698-ae67-7ef2d7f17ca7" providerId="ADAL" clId="{C6F14ABF-B5CF-4D2F-B061-BC2215365A82}" dt="2020-01-25T16:05:36.485" v="35145"/>
        <pc:sldMkLst>
          <pc:docMk/>
          <pc:sldMk cId="0" sldId="268"/>
        </pc:sldMkLst>
        <pc:spChg chg="add">
          <ac:chgData name="Odom, Chris" userId="c04ddd2c-63ab-4698-ae67-7ef2d7f17ca7" providerId="ADAL" clId="{C6F14ABF-B5CF-4D2F-B061-BC2215365A82}" dt="2020-01-25T16:05:36.485" v="35145"/>
          <ac:spMkLst>
            <pc:docMk/>
            <pc:sldMk cId="0" sldId="268"/>
            <ac:spMk id="4" creationId="{39230E38-DAB1-4BDD-BD59-B188F59EDF4F}"/>
          </ac:spMkLst>
        </pc:spChg>
        <pc:spChg chg="mod">
          <ac:chgData name="Odom, Chris" userId="c04ddd2c-63ab-4698-ae67-7ef2d7f17ca7" providerId="ADAL" clId="{C6F14ABF-B5CF-4D2F-B061-BC2215365A82}" dt="2020-01-15T20:46:53.872" v="105" actId="1076"/>
          <ac:spMkLst>
            <pc:docMk/>
            <pc:sldMk cId="0" sldId="268"/>
            <ac:spMk id="10242" creationId="{00000000-0000-0000-0000-000000000000}"/>
          </ac:spMkLst>
        </pc:spChg>
        <pc:spChg chg="mod">
          <ac:chgData name="Odom, Chris" userId="c04ddd2c-63ab-4698-ae67-7ef2d7f17ca7" providerId="ADAL" clId="{C6F14ABF-B5CF-4D2F-B061-BC2215365A82}" dt="2020-01-20T15:00:45.273" v="7991" actId="1076"/>
          <ac:spMkLst>
            <pc:docMk/>
            <pc:sldMk cId="0" sldId="268"/>
            <ac:spMk id="10243" creationId="{00000000-0000-0000-0000-000000000000}"/>
          </ac:spMkLst>
        </pc:spChg>
      </pc:sldChg>
      <pc:sldChg chg="modSp add del">
        <pc:chgData name="Odom, Chris" userId="c04ddd2c-63ab-4698-ae67-7ef2d7f17ca7" providerId="ADAL" clId="{C6F14ABF-B5CF-4D2F-B061-BC2215365A82}" dt="2020-01-21T12:25:29.152" v="25608" actId="47"/>
        <pc:sldMkLst>
          <pc:docMk/>
          <pc:sldMk cId="0" sldId="270"/>
        </pc:sldMkLst>
        <pc:spChg chg="mod">
          <ac:chgData name="Odom, Chris" userId="c04ddd2c-63ab-4698-ae67-7ef2d7f17ca7" providerId="ADAL" clId="{C6F14ABF-B5CF-4D2F-B061-BC2215365A82}" dt="2020-01-15T20:44:42.725" v="99" actId="27636"/>
          <ac:spMkLst>
            <pc:docMk/>
            <pc:sldMk cId="0" sldId="270"/>
            <ac:spMk id="9219" creationId="{00000000-0000-0000-0000-000000000000}"/>
          </ac:spMkLst>
        </pc:spChg>
      </pc:sldChg>
      <pc:sldChg chg="modSp add del">
        <pc:chgData name="Odom, Chris" userId="c04ddd2c-63ab-4698-ae67-7ef2d7f17ca7" providerId="ADAL" clId="{C6F14ABF-B5CF-4D2F-B061-BC2215365A82}" dt="2020-01-20T15:11:21.381" v="8157" actId="47"/>
        <pc:sldMkLst>
          <pc:docMk/>
          <pc:sldMk cId="0" sldId="271"/>
        </pc:sldMkLst>
        <pc:spChg chg="mod">
          <ac:chgData name="Odom, Chris" userId="c04ddd2c-63ab-4698-ae67-7ef2d7f17ca7" providerId="ADAL" clId="{C6F14ABF-B5CF-4D2F-B061-BC2215365A82}" dt="2020-01-15T21:33:07.069" v="187" actId="14100"/>
          <ac:spMkLst>
            <pc:docMk/>
            <pc:sldMk cId="0" sldId="271"/>
            <ac:spMk id="13314" creationId="{00000000-0000-0000-0000-000000000000}"/>
          </ac:spMkLst>
        </pc:spChg>
        <pc:spChg chg="mod">
          <ac:chgData name="Odom, Chris" userId="c04ddd2c-63ab-4698-ae67-7ef2d7f17ca7" providerId="ADAL" clId="{C6F14ABF-B5CF-4D2F-B061-BC2215365A82}" dt="2020-01-15T21:35:43.671" v="202" actId="113"/>
          <ac:spMkLst>
            <pc:docMk/>
            <pc:sldMk cId="0" sldId="271"/>
            <ac:spMk id="13315" creationId="{00000000-0000-0000-0000-000000000000}"/>
          </ac:spMkLst>
        </pc:spChg>
        <pc:spChg chg="mod">
          <ac:chgData name="Odom, Chris" userId="c04ddd2c-63ab-4698-ae67-7ef2d7f17ca7" providerId="ADAL" clId="{C6F14ABF-B5CF-4D2F-B061-BC2215365A82}" dt="2020-01-20T14:58:14.801" v="7913" actId="20577"/>
          <ac:spMkLst>
            <pc:docMk/>
            <pc:sldMk cId="0" sldId="271"/>
            <ac:spMk id="13316" creationId="{00000000-0000-0000-0000-000000000000}"/>
          </ac:spMkLst>
        </pc:spChg>
        <pc:picChg chg="mod">
          <ac:chgData name="Odom, Chris" userId="c04ddd2c-63ab-4698-ae67-7ef2d7f17ca7" providerId="ADAL" clId="{C6F14ABF-B5CF-4D2F-B061-BC2215365A82}" dt="2020-01-15T21:35:26.504" v="199" actId="1076"/>
          <ac:picMkLst>
            <pc:docMk/>
            <pc:sldMk cId="0" sldId="271"/>
            <ac:picMk id="13317" creationId="{00000000-0000-0000-0000-000000000000}"/>
          </ac:picMkLst>
        </pc:picChg>
      </pc:sldChg>
      <pc:sldChg chg="addSp delSp modSp add modNotesTx">
        <pc:chgData name="Odom, Chris" userId="c04ddd2c-63ab-4698-ae67-7ef2d7f17ca7" providerId="ADAL" clId="{C6F14ABF-B5CF-4D2F-B061-BC2215365A82}" dt="2020-01-25T16:06:46.565" v="35178"/>
        <pc:sldMkLst>
          <pc:docMk/>
          <pc:sldMk cId="0" sldId="272"/>
        </pc:sldMkLst>
        <pc:spChg chg="add">
          <ac:chgData name="Odom, Chris" userId="c04ddd2c-63ab-4698-ae67-7ef2d7f17ca7" providerId="ADAL" clId="{C6F14ABF-B5CF-4D2F-B061-BC2215365A82}" dt="2020-01-25T16:06:46.565" v="35178"/>
          <ac:spMkLst>
            <pc:docMk/>
            <pc:sldMk cId="0" sldId="272"/>
            <ac:spMk id="19" creationId="{900EF409-08B6-4C0E-847F-83CA2BF495A1}"/>
          </ac:spMkLst>
        </pc:spChg>
        <pc:spChg chg="mod">
          <ac:chgData name="Odom, Chris" userId="c04ddd2c-63ab-4698-ae67-7ef2d7f17ca7" providerId="ADAL" clId="{C6F14ABF-B5CF-4D2F-B061-BC2215365A82}" dt="2020-01-20T20:01:47.258" v="13452" actId="20577"/>
          <ac:spMkLst>
            <pc:docMk/>
            <pc:sldMk cId="0" sldId="272"/>
            <ac:spMk id="23554" creationId="{00000000-0000-0000-0000-000000000000}"/>
          </ac:spMkLst>
        </pc:spChg>
        <pc:spChg chg="mod">
          <ac:chgData name="Odom, Chris" userId="c04ddd2c-63ab-4698-ae67-7ef2d7f17ca7" providerId="ADAL" clId="{C6F14ABF-B5CF-4D2F-B061-BC2215365A82}" dt="2020-01-20T19:57:21.381" v="13348" actId="1076"/>
          <ac:spMkLst>
            <pc:docMk/>
            <pc:sldMk cId="0" sldId="272"/>
            <ac:spMk id="23555" creationId="{00000000-0000-0000-0000-000000000000}"/>
          </ac:spMkLst>
        </pc:spChg>
        <pc:spChg chg="mod">
          <ac:chgData name="Odom, Chris" userId="c04ddd2c-63ab-4698-ae67-7ef2d7f17ca7" providerId="ADAL" clId="{C6F14ABF-B5CF-4D2F-B061-BC2215365A82}" dt="2020-01-20T21:12:46.662" v="14114" actId="1076"/>
          <ac:spMkLst>
            <pc:docMk/>
            <pc:sldMk cId="0" sldId="272"/>
            <ac:spMk id="23558" creationId="{00000000-0000-0000-0000-000000000000}"/>
          </ac:spMkLst>
        </pc:spChg>
        <pc:spChg chg="mod">
          <ac:chgData name="Odom, Chris" userId="c04ddd2c-63ab-4698-ae67-7ef2d7f17ca7" providerId="ADAL" clId="{C6F14ABF-B5CF-4D2F-B061-BC2215365A82}" dt="2020-01-20T21:12:42.754" v="14113" actId="1076"/>
          <ac:spMkLst>
            <pc:docMk/>
            <pc:sldMk cId="0" sldId="272"/>
            <ac:spMk id="23559" creationId="{00000000-0000-0000-0000-000000000000}"/>
          </ac:spMkLst>
        </pc:spChg>
        <pc:spChg chg="mod">
          <ac:chgData name="Odom, Chris" userId="c04ddd2c-63ab-4698-ae67-7ef2d7f17ca7" providerId="ADAL" clId="{C6F14ABF-B5CF-4D2F-B061-BC2215365A82}" dt="2020-01-20T19:56:34.091" v="13337" actId="1076"/>
          <ac:spMkLst>
            <pc:docMk/>
            <pc:sldMk cId="0" sldId="272"/>
            <ac:spMk id="23561" creationId="{00000000-0000-0000-0000-000000000000}"/>
          </ac:spMkLst>
        </pc:spChg>
        <pc:spChg chg="mod">
          <ac:chgData name="Odom, Chris" userId="c04ddd2c-63ab-4698-ae67-7ef2d7f17ca7" providerId="ADAL" clId="{C6F14ABF-B5CF-4D2F-B061-BC2215365A82}" dt="2020-01-20T19:56:38.378" v="13338" actId="1076"/>
          <ac:spMkLst>
            <pc:docMk/>
            <pc:sldMk cId="0" sldId="272"/>
            <ac:spMk id="23563" creationId="{00000000-0000-0000-0000-000000000000}"/>
          </ac:spMkLst>
        </pc:spChg>
        <pc:spChg chg="mod">
          <ac:chgData name="Odom, Chris" userId="c04ddd2c-63ab-4698-ae67-7ef2d7f17ca7" providerId="ADAL" clId="{C6F14ABF-B5CF-4D2F-B061-BC2215365A82}" dt="2020-01-20T21:13:05.227" v="14118" actId="208"/>
          <ac:spMkLst>
            <pc:docMk/>
            <pc:sldMk cId="0" sldId="272"/>
            <ac:spMk id="23564" creationId="{00000000-0000-0000-0000-000000000000}"/>
          </ac:spMkLst>
        </pc:spChg>
        <pc:spChg chg="mod">
          <ac:chgData name="Odom, Chris" userId="c04ddd2c-63ab-4698-ae67-7ef2d7f17ca7" providerId="ADAL" clId="{C6F14ABF-B5CF-4D2F-B061-BC2215365A82}" dt="2020-01-20T17:59:55.959" v="10693" actId="1076"/>
          <ac:spMkLst>
            <pc:docMk/>
            <pc:sldMk cId="0" sldId="272"/>
            <ac:spMk id="23565" creationId="{00000000-0000-0000-0000-000000000000}"/>
          </ac:spMkLst>
        </pc:spChg>
        <pc:spChg chg="mod">
          <ac:chgData name="Odom, Chris" userId="c04ddd2c-63ab-4698-ae67-7ef2d7f17ca7" providerId="ADAL" clId="{C6F14ABF-B5CF-4D2F-B061-BC2215365A82}" dt="2020-01-20T21:13:00.296" v="14117" actId="208"/>
          <ac:spMkLst>
            <pc:docMk/>
            <pc:sldMk cId="0" sldId="272"/>
            <ac:spMk id="23567" creationId="{00000000-0000-0000-0000-000000000000}"/>
          </ac:spMkLst>
        </pc:spChg>
        <pc:spChg chg="mod">
          <ac:chgData name="Odom, Chris" userId="c04ddd2c-63ab-4698-ae67-7ef2d7f17ca7" providerId="ADAL" clId="{C6F14ABF-B5CF-4D2F-B061-BC2215365A82}" dt="2020-01-20T21:12:57.284" v="14116" actId="208"/>
          <ac:spMkLst>
            <pc:docMk/>
            <pc:sldMk cId="0" sldId="272"/>
            <ac:spMk id="23568" creationId="{00000000-0000-0000-0000-000000000000}"/>
          </ac:spMkLst>
        </pc:spChg>
        <pc:spChg chg="mod">
          <ac:chgData name="Odom, Chris" userId="c04ddd2c-63ab-4698-ae67-7ef2d7f17ca7" providerId="ADAL" clId="{C6F14ABF-B5CF-4D2F-B061-BC2215365A82}" dt="2020-01-20T21:12:54.274" v="14115" actId="208"/>
          <ac:spMkLst>
            <pc:docMk/>
            <pc:sldMk cId="0" sldId="272"/>
            <ac:spMk id="23569" creationId="{00000000-0000-0000-0000-000000000000}"/>
          </ac:spMkLst>
        </pc:spChg>
        <pc:spChg chg="mod">
          <ac:chgData name="Odom, Chris" userId="c04ddd2c-63ab-4698-ae67-7ef2d7f17ca7" providerId="ADAL" clId="{C6F14ABF-B5CF-4D2F-B061-BC2215365A82}" dt="2020-01-20T19:59:51.641" v="13418" actId="1076"/>
          <ac:spMkLst>
            <pc:docMk/>
            <pc:sldMk cId="0" sldId="272"/>
            <ac:spMk id="23570" creationId="{00000000-0000-0000-0000-000000000000}"/>
          </ac:spMkLst>
        </pc:spChg>
        <pc:grpChg chg="mod">
          <ac:chgData name="Odom, Chris" userId="c04ddd2c-63ab-4698-ae67-7ef2d7f17ca7" providerId="ADAL" clId="{C6F14ABF-B5CF-4D2F-B061-BC2215365A82}" dt="2020-01-20T21:12:46.662" v="14114" actId="1076"/>
          <ac:grpSpMkLst>
            <pc:docMk/>
            <pc:sldMk cId="0" sldId="272"/>
            <ac:grpSpMk id="2" creationId="{00000000-0000-0000-0000-000000000000}"/>
          </ac:grpSpMkLst>
        </pc:grpChg>
        <pc:grpChg chg="del">
          <ac:chgData name="Odom, Chris" userId="c04ddd2c-63ab-4698-ae67-7ef2d7f17ca7" providerId="ADAL" clId="{C6F14ABF-B5CF-4D2F-B061-BC2215365A82}" dt="2020-01-20T19:54:46.314" v="13314" actId="478"/>
          <ac:grpSpMkLst>
            <pc:docMk/>
            <pc:sldMk cId="0" sldId="272"/>
            <ac:grpSpMk id="23556" creationId="{00000000-0000-0000-0000-000000000000}"/>
          </ac:grpSpMkLst>
        </pc:grpChg>
        <pc:grpChg chg="mod">
          <ac:chgData name="Odom, Chris" userId="c04ddd2c-63ab-4698-ae67-7ef2d7f17ca7" providerId="ADAL" clId="{C6F14ABF-B5CF-4D2F-B061-BC2215365A82}" dt="2020-01-20T21:12:31.970" v="14111" actId="1076"/>
          <ac:grpSpMkLst>
            <pc:docMk/>
            <pc:sldMk cId="0" sldId="272"/>
            <ac:grpSpMk id="23557" creationId="{00000000-0000-0000-0000-000000000000}"/>
          </ac:grpSpMkLst>
        </pc:grpChg>
        <pc:grpChg chg="mod">
          <ac:chgData name="Odom, Chris" userId="c04ddd2c-63ab-4698-ae67-7ef2d7f17ca7" providerId="ADAL" clId="{C6F14ABF-B5CF-4D2F-B061-BC2215365A82}" dt="2020-01-20T21:12:31.970" v="14111" actId="1076"/>
          <ac:grpSpMkLst>
            <pc:docMk/>
            <pc:sldMk cId="0" sldId="272"/>
            <ac:grpSpMk id="23560" creationId="{00000000-0000-0000-0000-000000000000}"/>
          </ac:grpSpMkLst>
        </pc:grpChg>
        <pc:picChg chg="add del mod">
          <ac:chgData name="Odom, Chris" userId="c04ddd2c-63ab-4698-ae67-7ef2d7f17ca7" providerId="ADAL" clId="{C6F14ABF-B5CF-4D2F-B061-BC2215365A82}" dt="2020-01-20T21:12:21.335" v="14110"/>
          <ac:picMkLst>
            <pc:docMk/>
            <pc:sldMk cId="0" sldId="272"/>
            <ac:picMk id="25" creationId="{7CD45A31-93D2-4B2D-BFEC-787F2FD04E77}"/>
          </ac:picMkLst>
        </pc:picChg>
      </pc:sldChg>
      <pc:sldChg chg="addSp delSp modSp add ord delAnim modAnim">
        <pc:chgData name="Odom, Chris" userId="c04ddd2c-63ab-4698-ae67-7ef2d7f17ca7" providerId="ADAL" clId="{C6F14ABF-B5CF-4D2F-B061-BC2215365A82}" dt="2020-01-25T16:06:13.988" v="35151"/>
        <pc:sldMkLst>
          <pc:docMk/>
          <pc:sldMk cId="0" sldId="273"/>
        </pc:sldMkLst>
        <pc:spChg chg="add">
          <ac:chgData name="Odom, Chris" userId="c04ddd2c-63ab-4698-ae67-7ef2d7f17ca7" providerId="ADAL" clId="{C6F14ABF-B5CF-4D2F-B061-BC2215365A82}" dt="2020-01-25T16:06:13.988" v="35151"/>
          <ac:spMkLst>
            <pc:docMk/>
            <pc:sldMk cId="0" sldId="273"/>
            <ac:spMk id="6" creationId="{6DFD50BF-D3A5-4BA7-A066-F26529D01BC1}"/>
          </ac:spMkLst>
        </pc:spChg>
        <pc:spChg chg="add mod">
          <ac:chgData name="Odom, Chris" userId="c04ddd2c-63ab-4698-ae67-7ef2d7f17ca7" providerId="ADAL" clId="{C6F14ABF-B5CF-4D2F-B061-BC2215365A82}" dt="2020-01-20T22:18:25.337" v="15499" actId="1076"/>
          <ac:spMkLst>
            <pc:docMk/>
            <pc:sldMk cId="0" sldId="273"/>
            <ac:spMk id="7" creationId="{E014428D-267F-4C45-9556-4D49E47A494D}"/>
          </ac:spMkLst>
        </pc:spChg>
        <pc:spChg chg="mod">
          <ac:chgData name="Odom, Chris" userId="c04ddd2c-63ab-4698-ae67-7ef2d7f17ca7" providerId="ADAL" clId="{C6F14ABF-B5CF-4D2F-B061-BC2215365A82}" dt="2020-01-20T22:13:28.731" v="15380" actId="20577"/>
          <ac:spMkLst>
            <pc:docMk/>
            <pc:sldMk cId="0" sldId="273"/>
            <ac:spMk id="12290" creationId="{00000000-0000-0000-0000-000000000000}"/>
          </ac:spMkLst>
        </pc:spChg>
        <pc:spChg chg="del mod">
          <ac:chgData name="Odom, Chris" userId="c04ddd2c-63ab-4698-ae67-7ef2d7f17ca7" providerId="ADAL" clId="{C6F14ABF-B5CF-4D2F-B061-BC2215365A82}" dt="2020-01-20T22:13:19.307" v="15359" actId="478"/>
          <ac:spMkLst>
            <pc:docMk/>
            <pc:sldMk cId="0" sldId="273"/>
            <ac:spMk id="12291" creationId="{00000000-0000-0000-0000-000000000000}"/>
          </ac:spMkLst>
        </pc:spChg>
        <pc:spChg chg="mod ord">
          <ac:chgData name="Odom, Chris" userId="c04ddd2c-63ab-4698-ae67-7ef2d7f17ca7" providerId="ADAL" clId="{C6F14ABF-B5CF-4D2F-B061-BC2215365A82}" dt="2020-01-20T22:19:20.303" v="15515" actId="1076"/>
          <ac:spMkLst>
            <pc:docMk/>
            <pc:sldMk cId="0" sldId="273"/>
            <ac:spMk id="12296" creationId="{00000000-0000-0000-0000-000000000000}"/>
          </ac:spMkLst>
        </pc:spChg>
        <pc:picChg chg="add del mod ord modCrop">
          <ac:chgData name="Odom, Chris" userId="c04ddd2c-63ab-4698-ae67-7ef2d7f17ca7" providerId="ADAL" clId="{C6F14ABF-B5CF-4D2F-B061-BC2215365A82}" dt="2020-01-20T22:13:08.627" v="15356" actId="478"/>
          <ac:picMkLst>
            <pc:docMk/>
            <pc:sldMk cId="0" sldId="273"/>
            <ac:picMk id="2" creationId="{F72A6417-FA3D-443A-86CE-EDED9811D164}"/>
          </ac:picMkLst>
        </pc:picChg>
        <pc:picChg chg="add mod">
          <ac:chgData name="Odom, Chris" userId="c04ddd2c-63ab-4698-ae67-7ef2d7f17ca7" providerId="ADAL" clId="{C6F14ABF-B5CF-4D2F-B061-BC2215365A82}" dt="2020-01-20T22:19:17.289" v="15514" actId="1076"/>
          <ac:picMkLst>
            <pc:docMk/>
            <pc:sldMk cId="0" sldId="273"/>
            <ac:picMk id="8" creationId="{EA5833E1-C128-4FA5-8CF7-FA4D3D79F116}"/>
          </ac:picMkLst>
        </pc:picChg>
        <pc:picChg chg="add del mod">
          <ac:chgData name="Odom, Chris" userId="c04ddd2c-63ab-4698-ae67-7ef2d7f17ca7" providerId="ADAL" clId="{C6F14ABF-B5CF-4D2F-B061-BC2215365A82}" dt="2020-01-20T22:18:27.695" v="15500" actId="478"/>
          <ac:picMkLst>
            <pc:docMk/>
            <pc:sldMk cId="0" sldId="273"/>
            <ac:picMk id="9" creationId="{73A99A64-2907-408F-B03F-E29A60A43094}"/>
          </ac:picMkLst>
        </pc:picChg>
        <pc:picChg chg="del">
          <ac:chgData name="Odom, Chris" userId="c04ddd2c-63ab-4698-ae67-7ef2d7f17ca7" providerId="ADAL" clId="{C6F14ABF-B5CF-4D2F-B061-BC2215365A82}" dt="2020-01-15T21:31:39.458" v="176" actId="478"/>
          <ac:picMkLst>
            <pc:docMk/>
            <pc:sldMk cId="0" sldId="273"/>
            <ac:picMk id="12294" creationId="{00000000-0000-0000-0000-000000000000}"/>
          </ac:picMkLst>
        </pc:picChg>
        <pc:picChg chg="del mod">
          <ac:chgData name="Odom, Chris" userId="c04ddd2c-63ab-4698-ae67-7ef2d7f17ca7" providerId="ADAL" clId="{C6F14ABF-B5CF-4D2F-B061-BC2215365A82}" dt="2020-01-20T15:06:44.368" v="8113" actId="478"/>
          <ac:picMkLst>
            <pc:docMk/>
            <pc:sldMk cId="0" sldId="273"/>
            <ac:picMk id="12295" creationId="{00000000-0000-0000-0000-000000000000}"/>
          </ac:picMkLst>
        </pc:picChg>
      </pc:sldChg>
      <pc:sldChg chg="addSp delSp modSp add">
        <pc:chgData name="Odom, Chris" userId="c04ddd2c-63ab-4698-ae67-7ef2d7f17ca7" providerId="ADAL" clId="{C6F14ABF-B5CF-4D2F-B061-BC2215365A82}" dt="2020-01-25T16:07:06.390" v="35194"/>
        <pc:sldMkLst>
          <pc:docMk/>
          <pc:sldMk cId="0" sldId="281"/>
        </pc:sldMkLst>
        <pc:spChg chg="add">
          <ac:chgData name="Odom, Chris" userId="c04ddd2c-63ab-4698-ae67-7ef2d7f17ca7" providerId="ADAL" clId="{C6F14ABF-B5CF-4D2F-B061-BC2215365A82}" dt="2020-01-25T16:07:06.390" v="35194"/>
          <ac:spMkLst>
            <pc:docMk/>
            <pc:sldMk cId="0" sldId="281"/>
            <ac:spMk id="5" creationId="{C1954B38-D982-450C-A48C-36E713B74B99}"/>
          </ac:spMkLst>
        </pc:spChg>
        <pc:spChg chg="add">
          <ac:chgData name="Odom, Chris" userId="c04ddd2c-63ab-4698-ae67-7ef2d7f17ca7" providerId="ADAL" clId="{C6F14ABF-B5CF-4D2F-B061-BC2215365A82}" dt="2020-01-20T20:16:24.299" v="13617"/>
          <ac:spMkLst>
            <pc:docMk/>
            <pc:sldMk cId="0" sldId="281"/>
            <ac:spMk id="77" creationId="{1CF5032B-01A1-4F69-9D49-57C5407165BB}"/>
          </ac:spMkLst>
        </pc:spChg>
        <pc:spChg chg="add">
          <ac:chgData name="Odom, Chris" userId="c04ddd2c-63ab-4698-ae67-7ef2d7f17ca7" providerId="ADAL" clId="{C6F14ABF-B5CF-4D2F-B061-BC2215365A82}" dt="2020-01-20T20:17:24.226" v="13618"/>
          <ac:spMkLst>
            <pc:docMk/>
            <pc:sldMk cId="0" sldId="281"/>
            <ac:spMk id="81" creationId="{1D3015DF-5D5C-4776-A07F-6C775B62A3B0}"/>
          </ac:spMkLst>
        </pc:spChg>
        <pc:spChg chg="add mod">
          <ac:chgData name="Odom, Chris" userId="c04ddd2c-63ab-4698-ae67-7ef2d7f17ca7" providerId="ADAL" clId="{C6F14ABF-B5CF-4D2F-B061-BC2215365A82}" dt="2020-01-20T20:17:57.164" v="13623" actId="207"/>
          <ac:spMkLst>
            <pc:docMk/>
            <pc:sldMk cId="0" sldId="281"/>
            <ac:spMk id="87" creationId="{F8458BB6-9150-4613-9555-3A8F80D9BC77}"/>
          </ac:spMkLst>
        </pc:spChg>
        <pc:spChg chg="add">
          <ac:chgData name="Odom, Chris" userId="c04ddd2c-63ab-4698-ae67-7ef2d7f17ca7" providerId="ADAL" clId="{C6F14ABF-B5CF-4D2F-B061-BC2215365A82}" dt="2020-01-20T20:17:24.226" v="13618"/>
          <ac:spMkLst>
            <pc:docMk/>
            <pc:sldMk cId="0" sldId="281"/>
            <ac:spMk id="93" creationId="{B4594963-5139-4322-A929-CD1DD8A32CBF}"/>
          </ac:spMkLst>
        </pc:spChg>
        <pc:spChg chg="add">
          <ac:chgData name="Odom, Chris" userId="c04ddd2c-63ab-4698-ae67-7ef2d7f17ca7" providerId="ADAL" clId="{C6F14ABF-B5CF-4D2F-B061-BC2215365A82}" dt="2020-01-20T20:17:24.226" v="13618"/>
          <ac:spMkLst>
            <pc:docMk/>
            <pc:sldMk cId="0" sldId="281"/>
            <ac:spMk id="94" creationId="{F4D5E89C-D284-438E-9B6C-3A6EDE046479}"/>
          </ac:spMkLst>
        </pc:spChg>
        <pc:spChg chg="add">
          <ac:chgData name="Odom, Chris" userId="c04ddd2c-63ab-4698-ae67-7ef2d7f17ca7" providerId="ADAL" clId="{C6F14ABF-B5CF-4D2F-B061-BC2215365A82}" dt="2020-01-20T20:17:24.226" v="13618"/>
          <ac:spMkLst>
            <pc:docMk/>
            <pc:sldMk cId="0" sldId="281"/>
            <ac:spMk id="95" creationId="{B3FB4DF9-E8C2-4525-8A20-C48176724300}"/>
          </ac:spMkLst>
        </pc:spChg>
        <pc:spChg chg="add">
          <ac:chgData name="Odom, Chris" userId="c04ddd2c-63ab-4698-ae67-7ef2d7f17ca7" providerId="ADAL" clId="{C6F14ABF-B5CF-4D2F-B061-BC2215365A82}" dt="2020-01-20T20:17:24.226" v="13618"/>
          <ac:spMkLst>
            <pc:docMk/>
            <pc:sldMk cId="0" sldId="281"/>
            <ac:spMk id="97" creationId="{152E82A7-8650-48DD-9DA2-480802183BD7}"/>
          </ac:spMkLst>
        </pc:spChg>
        <pc:spChg chg="add">
          <ac:chgData name="Odom, Chris" userId="c04ddd2c-63ab-4698-ae67-7ef2d7f17ca7" providerId="ADAL" clId="{C6F14ABF-B5CF-4D2F-B061-BC2215365A82}" dt="2020-01-20T20:17:24.226" v="13618"/>
          <ac:spMkLst>
            <pc:docMk/>
            <pc:sldMk cId="0" sldId="281"/>
            <ac:spMk id="98" creationId="{9CA957D4-FCA9-452C-91C7-91448F77EBE9}"/>
          </ac:spMkLst>
        </pc:spChg>
        <pc:spChg chg="add">
          <ac:chgData name="Odom, Chris" userId="c04ddd2c-63ab-4698-ae67-7ef2d7f17ca7" providerId="ADAL" clId="{C6F14ABF-B5CF-4D2F-B061-BC2215365A82}" dt="2020-01-20T20:17:24.226" v="13618"/>
          <ac:spMkLst>
            <pc:docMk/>
            <pc:sldMk cId="0" sldId="281"/>
            <ac:spMk id="100" creationId="{6152D817-1F98-437B-8AD5-924B97F6C68E}"/>
          </ac:spMkLst>
        </pc:spChg>
        <pc:spChg chg="add">
          <ac:chgData name="Odom, Chris" userId="c04ddd2c-63ab-4698-ae67-7ef2d7f17ca7" providerId="ADAL" clId="{C6F14ABF-B5CF-4D2F-B061-BC2215365A82}" dt="2020-01-20T20:17:24.226" v="13618"/>
          <ac:spMkLst>
            <pc:docMk/>
            <pc:sldMk cId="0" sldId="281"/>
            <ac:spMk id="101" creationId="{A640C929-D034-49B3-9B49-D91B4F570604}"/>
          </ac:spMkLst>
        </pc:spChg>
        <pc:spChg chg="add">
          <ac:chgData name="Odom, Chris" userId="c04ddd2c-63ab-4698-ae67-7ef2d7f17ca7" providerId="ADAL" clId="{C6F14ABF-B5CF-4D2F-B061-BC2215365A82}" dt="2020-01-20T20:17:24.226" v="13618"/>
          <ac:spMkLst>
            <pc:docMk/>
            <pc:sldMk cId="0" sldId="281"/>
            <ac:spMk id="102" creationId="{7309A2DD-EB49-45BF-B101-276F664CC746}"/>
          </ac:spMkLst>
        </pc:spChg>
        <pc:spChg chg="add">
          <ac:chgData name="Odom, Chris" userId="c04ddd2c-63ab-4698-ae67-7ef2d7f17ca7" providerId="ADAL" clId="{C6F14ABF-B5CF-4D2F-B061-BC2215365A82}" dt="2020-01-20T20:17:24.226" v="13618"/>
          <ac:spMkLst>
            <pc:docMk/>
            <pc:sldMk cId="0" sldId="281"/>
            <ac:spMk id="103" creationId="{AC515741-042C-42A8-8339-49A4CAB56772}"/>
          </ac:spMkLst>
        </pc:spChg>
        <pc:spChg chg="add">
          <ac:chgData name="Odom, Chris" userId="c04ddd2c-63ab-4698-ae67-7ef2d7f17ca7" providerId="ADAL" clId="{C6F14ABF-B5CF-4D2F-B061-BC2215365A82}" dt="2020-01-20T20:17:24.226" v="13618"/>
          <ac:spMkLst>
            <pc:docMk/>
            <pc:sldMk cId="0" sldId="281"/>
            <ac:spMk id="104" creationId="{9F5BC306-5CDE-4A9E-A8B5-0A3E5BFC48C9}"/>
          </ac:spMkLst>
        </pc:spChg>
        <pc:spChg chg="add">
          <ac:chgData name="Odom, Chris" userId="c04ddd2c-63ab-4698-ae67-7ef2d7f17ca7" providerId="ADAL" clId="{C6F14ABF-B5CF-4D2F-B061-BC2215365A82}" dt="2020-01-20T20:17:24.226" v="13618"/>
          <ac:spMkLst>
            <pc:docMk/>
            <pc:sldMk cId="0" sldId="281"/>
            <ac:spMk id="105" creationId="{637E78E4-4F44-49FC-AD3C-56660C991EA4}"/>
          </ac:spMkLst>
        </pc:spChg>
        <pc:spChg chg="add">
          <ac:chgData name="Odom, Chris" userId="c04ddd2c-63ab-4698-ae67-7ef2d7f17ca7" providerId="ADAL" clId="{C6F14ABF-B5CF-4D2F-B061-BC2215365A82}" dt="2020-01-20T20:17:24.226" v="13618"/>
          <ac:spMkLst>
            <pc:docMk/>
            <pc:sldMk cId="0" sldId="281"/>
            <ac:spMk id="106" creationId="{0A8445E3-C08F-437C-B723-D93C95D4F07C}"/>
          </ac:spMkLst>
        </pc:spChg>
        <pc:spChg chg="add">
          <ac:chgData name="Odom, Chris" userId="c04ddd2c-63ab-4698-ae67-7ef2d7f17ca7" providerId="ADAL" clId="{C6F14ABF-B5CF-4D2F-B061-BC2215365A82}" dt="2020-01-20T20:17:24.226" v="13618"/>
          <ac:spMkLst>
            <pc:docMk/>
            <pc:sldMk cId="0" sldId="281"/>
            <ac:spMk id="107" creationId="{A22CF644-8D20-4CA7-A0CD-04D97BE6D94F}"/>
          </ac:spMkLst>
        </pc:spChg>
        <pc:spChg chg="add">
          <ac:chgData name="Odom, Chris" userId="c04ddd2c-63ab-4698-ae67-7ef2d7f17ca7" providerId="ADAL" clId="{C6F14ABF-B5CF-4D2F-B061-BC2215365A82}" dt="2020-01-20T20:17:24.226" v="13618"/>
          <ac:spMkLst>
            <pc:docMk/>
            <pc:sldMk cId="0" sldId="281"/>
            <ac:spMk id="111" creationId="{A0B32286-544D-46B4-8DA6-9605DC8D34D3}"/>
          </ac:spMkLst>
        </pc:spChg>
        <pc:spChg chg="add">
          <ac:chgData name="Odom, Chris" userId="c04ddd2c-63ab-4698-ae67-7ef2d7f17ca7" providerId="ADAL" clId="{C6F14ABF-B5CF-4D2F-B061-BC2215365A82}" dt="2020-01-20T20:17:24.226" v="13618"/>
          <ac:spMkLst>
            <pc:docMk/>
            <pc:sldMk cId="0" sldId="281"/>
            <ac:spMk id="112" creationId="{B208CC68-E63B-4B0C-8433-A57FAED9209F}"/>
          </ac:spMkLst>
        </pc:spChg>
        <pc:spChg chg="add mod">
          <ac:chgData name="Odom, Chris" userId="c04ddd2c-63ab-4698-ae67-7ef2d7f17ca7" providerId="ADAL" clId="{C6F14ABF-B5CF-4D2F-B061-BC2215365A82}" dt="2020-01-20T20:18:14.152" v="13626" actId="692"/>
          <ac:spMkLst>
            <pc:docMk/>
            <pc:sldMk cId="0" sldId="281"/>
            <ac:spMk id="114" creationId="{DD18327D-B391-469B-B328-93BBE8DABE14}"/>
          </ac:spMkLst>
        </pc:spChg>
        <pc:spChg chg="add">
          <ac:chgData name="Odom, Chris" userId="c04ddd2c-63ab-4698-ae67-7ef2d7f17ca7" providerId="ADAL" clId="{C6F14ABF-B5CF-4D2F-B061-BC2215365A82}" dt="2020-01-20T20:17:24.226" v="13618"/>
          <ac:spMkLst>
            <pc:docMk/>
            <pc:sldMk cId="0" sldId="281"/>
            <ac:spMk id="115" creationId="{A20B0F87-4E94-4486-A972-A47FB1D90911}"/>
          </ac:spMkLst>
        </pc:spChg>
        <pc:spChg chg="add">
          <ac:chgData name="Odom, Chris" userId="c04ddd2c-63ab-4698-ae67-7ef2d7f17ca7" providerId="ADAL" clId="{C6F14ABF-B5CF-4D2F-B061-BC2215365A82}" dt="2020-01-20T20:17:24.226" v="13618"/>
          <ac:spMkLst>
            <pc:docMk/>
            <pc:sldMk cId="0" sldId="281"/>
            <ac:spMk id="116" creationId="{F98F409E-6872-4BC1-85B6-A16D72774452}"/>
          </ac:spMkLst>
        </pc:spChg>
        <pc:spChg chg="add mod">
          <ac:chgData name="Odom, Chris" userId="c04ddd2c-63ab-4698-ae67-7ef2d7f17ca7" providerId="ADAL" clId="{C6F14ABF-B5CF-4D2F-B061-BC2215365A82}" dt="2020-01-20T20:18:04.739" v="13624" actId="692"/>
          <ac:spMkLst>
            <pc:docMk/>
            <pc:sldMk cId="0" sldId="281"/>
            <ac:spMk id="117" creationId="{2F0F432B-2530-4340-9BF8-4982EBF4DC71}"/>
          </ac:spMkLst>
        </pc:spChg>
        <pc:spChg chg="add">
          <ac:chgData name="Odom, Chris" userId="c04ddd2c-63ab-4698-ae67-7ef2d7f17ca7" providerId="ADAL" clId="{C6F14ABF-B5CF-4D2F-B061-BC2215365A82}" dt="2020-01-20T20:17:24.226" v="13618"/>
          <ac:spMkLst>
            <pc:docMk/>
            <pc:sldMk cId="0" sldId="281"/>
            <ac:spMk id="121" creationId="{54710E75-956A-4123-8E62-C16EDE1405F6}"/>
          </ac:spMkLst>
        </pc:spChg>
        <pc:spChg chg="add">
          <ac:chgData name="Odom, Chris" userId="c04ddd2c-63ab-4698-ae67-7ef2d7f17ca7" providerId="ADAL" clId="{C6F14ABF-B5CF-4D2F-B061-BC2215365A82}" dt="2020-01-20T20:17:24.226" v="13618"/>
          <ac:spMkLst>
            <pc:docMk/>
            <pc:sldMk cId="0" sldId="281"/>
            <ac:spMk id="122" creationId="{A8B33EFD-D98E-4F96-B8B3-172A5642423E}"/>
          </ac:spMkLst>
        </pc:spChg>
        <pc:spChg chg="add mod">
          <ac:chgData name="Odom, Chris" userId="c04ddd2c-63ab-4698-ae67-7ef2d7f17ca7" providerId="ADAL" clId="{C6F14ABF-B5CF-4D2F-B061-BC2215365A82}" dt="2020-01-20T20:18:43.624" v="13632" actId="2085"/>
          <ac:spMkLst>
            <pc:docMk/>
            <pc:sldMk cId="0" sldId="281"/>
            <ac:spMk id="124" creationId="{208B0402-09D7-441C-BE4B-6FEEF2B80851}"/>
          </ac:spMkLst>
        </pc:spChg>
        <pc:spChg chg="add">
          <ac:chgData name="Odom, Chris" userId="c04ddd2c-63ab-4698-ae67-7ef2d7f17ca7" providerId="ADAL" clId="{C6F14ABF-B5CF-4D2F-B061-BC2215365A82}" dt="2020-01-20T20:17:24.226" v="13618"/>
          <ac:spMkLst>
            <pc:docMk/>
            <pc:sldMk cId="0" sldId="281"/>
            <ac:spMk id="125" creationId="{3874C354-6C62-4CEE-A18E-E7CDC7828693}"/>
          </ac:spMkLst>
        </pc:spChg>
        <pc:spChg chg="add">
          <ac:chgData name="Odom, Chris" userId="c04ddd2c-63ab-4698-ae67-7ef2d7f17ca7" providerId="ADAL" clId="{C6F14ABF-B5CF-4D2F-B061-BC2215365A82}" dt="2020-01-20T20:17:24.226" v="13618"/>
          <ac:spMkLst>
            <pc:docMk/>
            <pc:sldMk cId="0" sldId="281"/>
            <ac:spMk id="126" creationId="{F13D14CB-64DC-445D-98C6-5AE9747838E8}"/>
          </ac:spMkLst>
        </pc:spChg>
        <pc:spChg chg="add">
          <ac:chgData name="Odom, Chris" userId="c04ddd2c-63ab-4698-ae67-7ef2d7f17ca7" providerId="ADAL" clId="{C6F14ABF-B5CF-4D2F-B061-BC2215365A82}" dt="2020-01-20T20:17:24.226" v="13618"/>
          <ac:spMkLst>
            <pc:docMk/>
            <pc:sldMk cId="0" sldId="281"/>
            <ac:spMk id="127" creationId="{9833D7FB-DB8D-4E8C-AB9B-98286AAC0860}"/>
          </ac:spMkLst>
        </pc:spChg>
        <pc:spChg chg="add">
          <ac:chgData name="Odom, Chris" userId="c04ddd2c-63ab-4698-ae67-7ef2d7f17ca7" providerId="ADAL" clId="{C6F14ABF-B5CF-4D2F-B061-BC2215365A82}" dt="2020-01-20T20:17:24.226" v="13618"/>
          <ac:spMkLst>
            <pc:docMk/>
            <pc:sldMk cId="0" sldId="281"/>
            <ac:spMk id="128" creationId="{1447650A-E189-426F-BEDF-710B2E3F68A9}"/>
          </ac:spMkLst>
        </pc:spChg>
        <pc:spChg chg="add">
          <ac:chgData name="Odom, Chris" userId="c04ddd2c-63ab-4698-ae67-7ef2d7f17ca7" providerId="ADAL" clId="{C6F14ABF-B5CF-4D2F-B061-BC2215365A82}" dt="2020-01-20T20:17:24.226" v="13618"/>
          <ac:spMkLst>
            <pc:docMk/>
            <pc:sldMk cId="0" sldId="281"/>
            <ac:spMk id="129" creationId="{1EBC5712-EC77-4519-9D86-A91CB71683FB}"/>
          </ac:spMkLst>
        </pc:spChg>
        <pc:spChg chg="add">
          <ac:chgData name="Odom, Chris" userId="c04ddd2c-63ab-4698-ae67-7ef2d7f17ca7" providerId="ADAL" clId="{C6F14ABF-B5CF-4D2F-B061-BC2215365A82}" dt="2020-01-20T20:17:24.226" v="13618"/>
          <ac:spMkLst>
            <pc:docMk/>
            <pc:sldMk cId="0" sldId="281"/>
            <ac:spMk id="130" creationId="{04E16F71-3CB4-4F8C-9CA4-BAFADA8ED0EF}"/>
          </ac:spMkLst>
        </pc:spChg>
        <pc:spChg chg="mod">
          <ac:chgData name="Odom, Chris" userId="c04ddd2c-63ab-4698-ae67-7ef2d7f17ca7" providerId="ADAL" clId="{C6F14ABF-B5CF-4D2F-B061-BC2215365A82}" dt="2020-01-20T20:22:04.697" v="13642" actId="20577"/>
          <ac:spMkLst>
            <pc:docMk/>
            <pc:sldMk cId="0" sldId="281"/>
            <ac:spMk id="25602" creationId="{00000000-0000-0000-0000-000000000000}"/>
          </ac:spMkLst>
        </pc:spChg>
        <pc:spChg chg="mod">
          <ac:chgData name="Odom, Chris" userId="c04ddd2c-63ab-4698-ae67-7ef2d7f17ca7" providerId="ADAL" clId="{C6F14ABF-B5CF-4D2F-B061-BC2215365A82}" dt="2020-01-20T20:15:52.069" v="13616" actId="6549"/>
          <ac:spMkLst>
            <pc:docMk/>
            <pc:sldMk cId="0" sldId="281"/>
            <ac:spMk id="25603" creationId="{00000000-0000-0000-0000-000000000000}"/>
          </ac:spMkLst>
        </pc:spChg>
        <pc:spChg chg="del mod">
          <ac:chgData name="Odom, Chris" userId="c04ddd2c-63ab-4698-ae67-7ef2d7f17ca7" providerId="ADAL" clId="{C6F14ABF-B5CF-4D2F-B061-BC2215365A82}" dt="2020-01-20T20:19:04.842" v="13633" actId="478"/>
          <ac:spMkLst>
            <pc:docMk/>
            <pc:sldMk cId="0" sldId="281"/>
            <ac:spMk id="25605" creationId="{00000000-0000-0000-0000-000000000000}"/>
          </ac:spMkLst>
        </pc:spChg>
        <pc:spChg chg="del">
          <ac:chgData name="Odom, Chris" userId="c04ddd2c-63ab-4698-ae67-7ef2d7f17ca7" providerId="ADAL" clId="{C6F14ABF-B5CF-4D2F-B061-BC2215365A82}" dt="2020-01-20T20:19:04.842" v="13633" actId="478"/>
          <ac:spMkLst>
            <pc:docMk/>
            <pc:sldMk cId="0" sldId="281"/>
            <ac:spMk id="25606" creationId="{00000000-0000-0000-0000-000000000000}"/>
          </ac:spMkLst>
        </pc:spChg>
        <pc:spChg chg="del mod topLvl">
          <ac:chgData name="Odom, Chris" userId="c04ddd2c-63ab-4698-ae67-7ef2d7f17ca7" providerId="ADAL" clId="{C6F14ABF-B5CF-4D2F-B061-BC2215365A82}" dt="2020-01-20T20:19:04.842" v="13633" actId="478"/>
          <ac:spMkLst>
            <pc:docMk/>
            <pc:sldMk cId="0" sldId="281"/>
            <ac:spMk id="25607" creationId="{00000000-0000-0000-0000-000000000000}"/>
          </ac:spMkLst>
        </pc:spChg>
        <pc:spChg chg="del mod topLvl">
          <ac:chgData name="Odom, Chris" userId="c04ddd2c-63ab-4698-ae67-7ef2d7f17ca7" providerId="ADAL" clId="{C6F14ABF-B5CF-4D2F-B061-BC2215365A82}" dt="2020-01-20T20:19:04.842" v="13633" actId="478"/>
          <ac:spMkLst>
            <pc:docMk/>
            <pc:sldMk cId="0" sldId="281"/>
            <ac:spMk id="25610" creationId="{00000000-0000-0000-0000-000000000000}"/>
          </ac:spMkLst>
        </pc:spChg>
        <pc:spChg chg="del mod topLvl">
          <ac:chgData name="Odom, Chris" userId="c04ddd2c-63ab-4698-ae67-7ef2d7f17ca7" providerId="ADAL" clId="{C6F14ABF-B5CF-4D2F-B061-BC2215365A82}" dt="2020-01-20T20:11:45.359" v="13565" actId="478"/>
          <ac:spMkLst>
            <pc:docMk/>
            <pc:sldMk cId="0" sldId="281"/>
            <ac:spMk id="25611" creationId="{00000000-0000-0000-0000-000000000000}"/>
          </ac:spMkLst>
        </pc:spChg>
        <pc:spChg chg="mod">
          <ac:chgData name="Odom, Chris" userId="c04ddd2c-63ab-4698-ae67-7ef2d7f17ca7" providerId="ADAL" clId="{C6F14ABF-B5CF-4D2F-B061-BC2215365A82}" dt="2020-01-20T20:12:52.599" v="13580" actId="208"/>
          <ac:spMkLst>
            <pc:docMk/>
            <pc:sldMk cId="0" sldId="281"/>
            <ac:spMk id="25612" creationId="{00000000-0000-0000-0000-000000000000}"/>
          </ac:spMkLst>
        </pc:spChg>
        <pc:spChg chg="del mod">
          <ac:chgData name="Odom, Chris" userId="c04ddd2c-63ab-4698-ae67-7ef2d7f17ca7" providerId="ADAL" clId="{C6F14ABF-B5CF-4D2F-B061-BC2215365A82}" dt="2020-01-20T20:13:36.173" v="13583" actId="478"/>
          <ac:spMkLst>
            <pc:docMk/>
            <pc:sldMk cId="0" sldId="281"/>
            <ac:spMk id="25622" creationId="{00000000-0000-0000-0000-000000000000}"/>
          </ac:spMkLst>
        </pc:spChg>
        <pc:spChg chg="mod">
          <ac:chgData name="Odom, Chris" userId="c04ddd2c-63ab-4698-ae67-7ef2d7f17ca7" providerId="ADAL" clId="{C6F14ABF-B5CF-4D2F-B061-BC2215365A82}" dt="2020-01-20T20:13:24.164" v="13581" actId="208"/>
          <ac:spMkLst>
            <pc:docMk/>
            <pc:sldMk cId="0" sldId="281"/>
            <ac:spMk id="25638" creationId="{00000000-0000-0000-0000-000000000000}"/>
          </ac:spMkLst>
        </pc:spChg>
        <pc:spChg chg="mod">
          <ac:chgData name="Odom, Chris" userId="c04ddd2c-63ab-4698-ae67-7ef2d7f17ca7" providerId="ADAL" clId="{C6F14ABF-B5CF-4D2F-B061-BC2215365A82}" dt="2020-01-20T20:13:24.164" v="13581" actId="208"/>
          <ac:spMkLst>
            <pc:docMk/>
            <pc:sldMk cId="0" sldId="281"/>
            <ac:spMk id="25639" creationId="{00000000-0000-0000-0000-000000000000}"/>
          </ac:spMkLst>
        </pc:spChg>
        <pc:spChg chg="mod">
          <ac:chgData name="Odom, Chris" userId="c04ddd2c-63ab-4698-ae67-7ef2d7f17ca7" providerId="ADAL" clId="{C6F14ABF-B5CF-4D2F-B061-BC2215365A82}" dt="2020-01-20T20:13:24.164" v="13581" actId="208"/>
          <ac:spMkLst>
            <pc:docMk/>
            <pc:sldMk cId="0" sldId="281"/>
            <ac:spMk id="25640" creationId="{00000000-0000-0000-0000-000000000000}"/>
          </ac:spMkLst>
        </pc:spChg>
        <pc:spChg chg="mod">
          <ac:chgData name="Odom, Chris" userId="c04ddd2c-63ab-4698-ae67-7ef2d7f17ca7" providerId="ADAL" clId="{C6F14ABF-B5CF-4D2F-B061-BC2215365A82}" dt="2020-01-20T20:13:24.164" v="13581" actId="208"/>
          <ac:spMkLst>
            <pc:docMk/>
            <pc:sldMk cId="0" sldId="281"/>
            <ac:spMk id="25641" creationId="{00000000-0000-0000-0000-000000000000}"/>
          </ac:spMkLst>
        </pc:spChg>
        <pc:spChg chg="del mod">
          <ac:chgData name="Odom, Chris" userId="c04ddd2c-63ab-4698-ae67-7ef2d7f17ca7" providerId="ADAL" clId="{C6F14ABF-B5CF-4D2F-B061-BC2215365A82}" dt="2020-01-20T20:13:33.512" v="13582" actId="478"/>
          <ac:spMkLst>
            <pc:docMk/>
            <pc:sldMk cId="0" sldId="281"/>
            <ac:spMk id="25642" creationId="{00000000-0000-0000-0000-000000000000}"/>
          </ac:spMkLst>
        </pc:spChg>
        <pc:spChg chg="del mod">
          <ac:chgData name="Odom, Chris" userId="c04ddd2c-63ab-4698-ae67-7ef2d7f17ca7" providerId="ADAL" clId="{C6F14ABF-B5CF-4D2F-B061-BC2215365A82}" dt="2020-01-20T20:13:38.461" v="13584" actId="478"/>
          <ac:spMkLst>
            <pc:docMk/>
            <pc:sldMk cId="0" sldId="281"/>
            <ac:spMk id="25643" creationId="{00000000-0000-0000-0000-000000000000}"/>
          </ac:spMkLst>
        </pc:spChg>
        <pc:grpChg chg="add del mod">
          <ac:chgData name="Odom, Chris" userId="c04ddd2c-63ab-4698-ae67-7ef2d7f17ca7" providerId="ADAL" clId="{C6F14ABF-B5CF-4D2F-B061-BC2215365A82}" dt="2020-01-20T20:19:04.842" v="13633" actId="478"/>
          <ac:grpSpMkLst>
            <pc:docMk/>
            <pc:sldMk cId="0" sldId="281"/>
            <ac:grpSpMk id="78" creationId="{6C4C94E3-D8CF-42C9-87F3-66D93A42CE40}"/>
          </ac:grpSpMkLst>
        </pc:grpChg>
        <pc:grpChg chg="add mod">
          <ac:chgData name="Odom, Chris" userId="c04ddd2c-63ab-4698-ae67-7ef2d7f17ca7" providerId="ADAL" clId="{C6F14ABF-B5CF-4D2F-B061-BC2215365A82}" dt="2020-01-20T20:17:24.226" v="13618"/>
          <ac:grpSpMkLst>
            <pc:docMk/>
            <pc:sldMk cId="0" sldId="281"/>
            <ac:grpSpMk id="79" creationId="{F35A2EA0-F8F5-4219-9349-FB3230472985}"/>
          </ac:grpSpMkLst>
        </pc:grpChg>
        <pc:grpChg chg="add mod">
          <ac:chgData name="Odom, Chris" userId="c04ddd2c-63ab-4698-ae67-7ef2d7f17ca7" providerId="ADAL" clId="{C6F14ABF-B5CF-4D2F-B061-BC2215365A82}" dt="2020-01-20T20:17:24.226" v="13618"/>
          <ac:grpSpMkLst>
            <pc:docMk/>
            <pc:sldMk cId="0" sldId="281"/>
            <ac:grpSpMk id="80" creationId="{40136C28-8D33-42E9-8FC7-200BF159E212}"/>
          </ac:grpSpMkLst>
        </pc:grpChg>
        <pc:grpChg chg="add mod">
          <ac:chgData name="Odom, Chris" userId="c04ddd2c-63ab-4698-ae67-7ef2d7f17ca7" providerId="ADAL" clId="{C6F14ABF-B5CF-4D2F-B061-BC2215365A82}" dt="2020-01-20T20:17:24.226" v="13618"/>
          <ac:grpSpMkLst>
            <pc:docMk/>
            <pc:sldMk cId="0" sldId="281"/>
            <ac:grpSpMk id="84" creationId="{5058360C-2B0B-4641-B2B2-7B04FF43FBC5}"/>
          </ac:grpSpMkLst>
        </pc:grpChg>
        <pc:grpChg chg="add mod">
          <ac:chgData name="Odom, Chris" userId="c04ddd2c-63ab-4698-ae67-7ef2d7f17ca7" providerId="ADAL" clId="{C6F14ABF-B5CF-4D2F-B061-BC2215365A82}" dt="2020-01-20T20:17:24.226" v="13618"/>
          <ac:grpSpMkLst>
            <pc:docMk/>
            <pc:sldMk cId="0" sldId="281"/>
            <ac:grpSpMk id="88" creationId="{6B9D4DED-056B-410A-91EF-624DD2C0E5C8}"/>
          </ac:grpSpMkLst>
        </pc:grpChg>
        <pc:grpChg chg="add mod">
          <ac:chgData name="Odom, Chris" userId="c04ddd2c-63ab-4698-ae67-7ef2d7f17ca7" providerId="ADAL" clId="{C6F14ABF-B5CF-4D2F-B061-BC2215365A82}" dt="2020-01-20T20:17:24.226" v="13618"/>
          <ac:grpSpMkLst>
            <pc:docMk/>
            <pc:sldMk cId="0" sldId="281"/>
            <ac:grpSpMk id="89" creationId="{EE5B79DC-B15A-476E-BE1F-854C7FB6874C}"/>
          </ac:grpSpMkLst>
        </pc:grpChg>
        <pc:grpChg chg="add mod">
          <ac:chgData name="Odom, Chris" userId="c04ddd2c-63ab-4698-ae67-7ef2d7f17ca7" providerId="ADAL" clId="{C6F14ABF-B5CF-4D2F-B061-BC2215365A82}" dt="2020-01-20T20:17:24.226" v="13618"/>
          <ac:grpSpMkLst>
            <pc:docMk/>
            <pc:sldMk cId="0" sldId="281"/>
            <ac:grpSpMk id="90" creationId="{D0B50C09-38BA-464A-AC10-DEDBEAE53CAE}"/>
          </ac:grpSpMkLst>
        </pc:grpChg>
        <pc:grpChg chg="add mod">
          <ac:chgData name="Odom, Chris" userId="c04ddd2c-63ab-4698-ae67-7ef2d7f17ca7" providerId="ADAL" clId="{C6F14ABF-B5CF-4D2F-B061-BC2215365A82}" dt="2020-01-20T20:17:24.226" v="13618"/>
          <ac:grpSpMkLst>
            <pc:docMk/>
            <pc:sldMk cId="0" sldId="281"/>
            <ac:grpSpMk id="91" creationId="{D8872535-F6EA-4D02-BEB8-DE76E38256B7}"/>
          </ac:grpSpMkLst>
        </pc:grpChg>
        <pc:grpChg chg="add mod">
          <ac:chgData name="Odom, Chris" userId="c04ddd2c-63ab-4698-ae67-7ef2d7f17ca7" providerId="ADAL" clId="{C6F14ABF-B5CF-4D2F-B061-BC2215365A82}" dt="2020-01-20T20:17:24.226" v="13618"/>
          <ac:grpSpMkLst>
            <pc:docMk/>
            <pc:sldMk cId="0" sldId="281"/>
            <ac:grpSpMk id="92" creationId="{D28A3ED4-7850-40E8-AB9F-7E8D6106C660}"/>
          </ac:grpSpMkLst>
        </pc:grpChg>
        <pc:grpChg chg="add mod">
          <ac:chgData name="Odom, Chris" userId="c04ddd2c-63ab-4698-ae67-7ef2d7f17ca7" providerId="ADAL" clId="{C6F14ABF-B5CF-4D2F-B061-BC2215365A82}" dt="2020-01-20T20:17:24.226" v="13618"/>
          <ac:grpSpMkLst>
            <pc:docMk/>
            <pc:sldMk cId="0" sldId="281"/>
            <ac:grpSpMk id="96" creationId="{1BD5B6A5-73E0-4F78-B80A-A949F767EDCB}"/>
          </ac:grpSpMkLst>
        </pc:grpChg>
        <pc:grpChg chg="add mod">
          <ac:chgData name="Odom, Chris" userId="c04ddd2c-63ab-4698-ae67-7ef2d7f17ca7" providerId="ADAL" clId="{C6F14ABF-B5CF-4D2F-B061-BC2215365A82}" dt="2020-01-20T20:17:24.226" v="13618"/>
          <ac:grpSpMkLst>
            <pc:docMk/>
            <pc:sldMk cId="0" sldId="281"/>
            <ac:grpSpMk id="99" creationId="{0EB19A88-25AE-4B09-9BFE-5FA14D7B6E79}"/>
          </ac:grpSpMkLst>
        </pc:grpChg>
        <pc:grpChg chg="add mod">
          <ac:chgData name="Odom, Chris" userId="c04ddd2c-63ab-4698-ae67-7ef2d7f17ca7" providerId="ADAL" clId="{C6F14ABF-B5CF-4D2F-B061-BC2215365A82}" dt="2020-01-20T20:17:24.226" v="13618"/>
          <ac:grpSpMkLst>
            <pc:docMk/>
            <pc:sldMk cId="0" sldId="281"/>
            <ac:grpSpMk id="108" creationId="{F6155372-6FC1-4850-8BE4-AC1921CE9B56}"/>
          </ac:grpSpMkLst>
        </pc:grpChg>
        <pc:grpChg chg="add mod">
          <ac:chgData name="Odom, Chris" userId="c04ddd2c-63ab-4698-ae67-7ef2d7f17ca7" providerId="ADAL" clId="{C6F14ABF-B5CF-4D2F-B061-BC2215365A82}" dt="2020-01-20T20:17:24.226" v="13618"/>
          <ac:grpSpMkLst>
            <pc:docMk/>
            <pc:sldMk cId="0" sldId="281"/>
            <ac:grpSpMk id="109" creationId="{736AA4A0-6663-4C97-B9F7-28660A196AF6}"/>
          </ac:grpSpMkLst>
        </pc:grpChg>
        <pc:grpChg chg="add mod">
          <ac:chgData name="Odom, Chris" userId="c04ddd2c-63ab-4698-ae67-7ef2d7f17ca7" providerId="ADAL" clId="{C6F14ABF-B5CF-4D2F-B061-BC2215365A82}" dt="2020-01-20T20:17:24.226" v="13618"/>
          <ac:grpSpMkLst>
            <pc:docMk/>
            <pc:sldMk cId="0" sldId="281"/>
            <ac:grpSpMk id="113" creationId="{A1F2706E-DAD6-4F9A-A059-90B36E80B7A2}"/>
          </ac:grpSpMkLst>
        </pc:grpChg>
        <pc:grpChg chg="add mod">
          <ac:chgData name="Odom, Chris" userId="c04ddd2c-63ab-4698-ae67-7ef2d7f17ca7" providerId="ADAL" clId="{C6F14ABF-B5CF-4D2F-B061-BC2215365A82}" dt="2020-01-20T20:17:24.226" v="13618"/>
          <ac:grpSpMkLst>
            <pc:docMk/>
            <pc:sldMk cId="0" sldId="281"/>
            <ac:grpSpMk id="118" creationId="{0DBE37B9-942A-4703-AEF1-13DA80FC0298}"/>
          </ac:grpSpMkLst>
        </pc:grpChg>
        <pc:grpChg chg="add mod">
          <ac:chgData name="Odom, Chris" userId="c04ddd2c-63ab-4698-ae67-7ef2d7f17ca7" providerId="ADAL" clId="{C6F14ABF-B5CF-4D2F-B061-BC2215365A82}" dt="2020-01-20T20:17:24.226" v="13618"/>
          <ac:grpSpMkLst>
            <pc:docMk/>
            <pc:sldMk cId="0" sldId="281"/>
            <ac:grpSpMk id="119" creationId="{0DFFA6CD-BBB5-48F7-874E-57889C953630}"/>
          </ac:grpSpMkLst>
        </pc:grpChg>
        <pc:grpChg chg="add mod">
          <ac:chgData name="Odom, Chris" userId="c04ddd2c-63ab-4698-ae67-7ef2d7f17ca7" providerId="ADAL" clId="{C6F14ABF-B5CF-4D2F-B061-BC2215365A82}" dt="2020-01-20T20:17:24.226" v="13618"/>
          <ac:grpSpMkLst>
            <pc:docMk/>
            <pc:sldMk cId="0" sldId="281"/>
            <ac:grpSpMk id="123" creationId="{5CF46491-6C5C-4749-AE10-0CA734948328}"/>
          </ac:grpSpMkLst>
        </pc:grpChg>
        <pc:grpChg chg="del">
          <ac:chgData name="Odom, Chris" userId="c04ddd2c-63ab-4698-ae67-7ef2d7f17ca7" providerId="ADAL" clId="{C6F14ABF-B5CF-4D2F-B061-BC2215365A82}" dt="2020-01-20T20:11:23.729" v="13562" actId="165"/>
          <ac:grpSpMkLst>
            <pc:docMk/>
            <pc:sldMk cId="0" sldId="281"/>
            <ac:grpSpMk id="25604" creationId="{00000000-0000-0000-0000-000000000000}"/>
          </ac:grpSpMkLst>
        </pc:grpChg>
        <pc:grpChg chg="del mod topLvl">
          <ac:chgData name="Odom, Chris" userId="c04ddd2c-63ab-4698-ae67-7ef2d7f17ca7" providerId="ADAL" clId="{C6F14ABF-B5CF-4D2F-B061-BC2215365A82}" dt="2020-01-20T20:19:04.842" v="13633" actId="478"/>
          <ac:grpSpMkLst>
            <pc:docMk/>
            <pc:sldMk cId="0" sldId="281"/>
            <ac:grpSpMk id="25608" creationId="{00000000-0000-0000-0000-000000000000}"/>
          </ac:grpSpMkLst>
        </pc:grpChg>
        <pc:grpChg chg="del mod topLvl">
          <ac:chgData name="Odom, Chris" userId="c04ddd2c-63ab-4698-ae67-7ef2d7f17ca7" providerId="ADAL" clId="{C6F14ABF-B5CF-4D2F-B061-BC2215365A82}" dt="2020-01-20T20:19:04.842" v="13633" actId="478"/>
          <ac:grpSpMkLst>
            <pc:docMk/>
            <pc:sldMk cId="0" sldId="281"/>
            <ac:grpSpMk id="25609" creationId="{00000000-0000-0000-0000-000000000000}"/>
          </ac:grpSpMkLst>
        </pc:grpChg>
        <pc:grpChg chg="del mod">
          <ac:chgData name="Odom, Chris" userId="c04ddd2c-63ab-4698-ae67-7ef2d7f17ca7" providerId="ADAL" clId="{C6F14ABF-B5CF-4D2F-B061-BC2215365A82}" dt="2020-01-20T20:13:38.461" v="13584" actId="478"/>
          <ac:grpSpMkLst>
            <pc:docMk/>
            <pc:sldMk cId="0" sldId="281"/>
            <ac:grpSpMk id="25613" creationId="{00000000-0000-0000-0000-000000000000}"/>
          </ac:grpSpMkLst>
        </pc:grpChg>
        <pc:grpChg chg="mod">
          <ac:chgData name="Odom, Chris" userId="c04ddd2c-63ab-4698-ae67-7ef2d7f17ca7" providerId="ADAL" clId="{C6F14ABF-B5CF-4D2F-B061-BC2215365A82}" dt="2020-01-20T20:12:43.536" v="13579" actId="1076"/>
          <ac:grpSpMkLst>
            <pc:docMk/>
            <pc:sldMk cId="0" sldId="281"/>
            <ac:grpSpMk id="25614" creationId="{00000000-0000-0000-0000-000000000000}"/>
          </ac:grpSpMkLst>
        </pc:grpChg>
        <pc:grpChg chg="mod">
          <ac:chgData name="Odom, Chris" userId="c04ddd2c-63ab-4698-ae67-7ef2d7f17ca7" providerId="ADAL" clId="{C6F14ABF-B5CF-4D2F-B061-BC2215365A82}" dt="2020-01-20T20:12:43.536" v="13579" actId="1076"/>
          <ac:grpSpMkLst>
            <pc:docMk/>
            <pc:sldMk cId="0" sldId="281"/>
            <ac:grpSpMk id="25619" creationId="{00000000-0000-0000-0000-000000000000}"/>
          </ac:grpSpMkLst>
        </pc:grpChg>
        <pc:grpChg chg="mod">
          <ac:chgData name="Odom, Chris" userId="c04ddd2c-63ab-4698-ae67-7ef2d7f17ca7" providerId="ADAL" clId="{C6F14ABF-B5CF-4D2F-B061-BC2215365A82}" dt="2020-01-20T20:12:43.536" v="13579" actId="1076"/>
          <ac:grpSpMkLst>
            <pc:docMk/>
            <pc:sldMk cId="0" sldId="281"/>
            <ac:grpSpMk id="25620" creationId="{00000000-0000-0000-0000-000000000000}"/>
          </ac:grpSpMkLst>
        </pc:grpChg>
        <pc:grpChg chg="mod">
          <ac:chgData name="Odom, Chris" userId="c04ddd2c-63ab-4698-ae67-7ef2d7f17ca7" providerId="ADAL" clId="{C6F14ABF-B5CF-4D2F-B061-BC2215365A82}" dt="2020-01-20T20:12:43.536" v="13579" actId="1076"/>
          <ac:grpSpMkLst>
            <pc:docMk/>
            <pc:sldMk cId="0" sldId="281"/>
            <ac:grpSpMk id="25625" creationId="{00000000-0000-0000-0000-000000000000}"/>
          </ac:grpSpMkLst>
        </pc:grpChg>
        <pc:grpChg chg="mod">
          <ac:chgData name="Odom, Chris" userId="c04ddd2c-63ab-4698-ae67-7ef2d7f17ca7" providerId="ADAL" clId="{C6F14ABF-B5CF-4D2F-B061-BC2215365A82}" dt="2020-01-20T20:12:37.703" v="13576" actId="14100"/>
          <ac:grpSpMkLst>
            <pc:docMk/>
            <pc:sldMk cId="0" sldId="281"/>
            <ac:grpSpMk id="25648" creationId="{00000000-0000-0000-0000-000000000000}"/>
          </ac:grpSpMkLst>
        </pc:grpChg>
        <pc:grpChg chg="mod">
          <ac:chgData name="Odom, Chris" userId="c04ddd2c-63ab-4698-ae67-7ef2d7f17ca7" providerId="ADAL" clId="{C6F14ABF-B5CF-4D2F-B061-BC2215365A82}" dt="2020-01-20T20:12:37.703" v="13576" actId="14100"/>
          <ac:grpSpMkLst>
            <pc:docMk/>
            <pc:sldMk cId="0" sldId="281"/>
            <ac:grpSpMk id="25649" creationId="{00000000-0000-0000-0000-000000000000}"/>
          </ac:grpSpMkLst>
        </pc:grpChg>
        <pc:grpChg chg="mod">
          <ac:chgData name="Odom, Chris" userId="c04ddd2c-63ab-4698-ae67-7ef2d7f17ca7" providerId="ADAL" clId="{C6F14ABF-B5CF-4D2F-B061-BC2215365A82}" dt="2020-01-20T20:12:37.703" v="13576" actId="14100"/>
          <ac:grpSpMkLst>
            <pc:docMk/>
            <pc:sldMk cId="0" sldId="281"/>
            <ac:grpSpMk id="25651" creationId="{00000000-0000-0000-0000-000000000000}"/>
          </ac:grpSpMkLst>
        </pc:grpChg>
        <pc:grpChg chg="mod">
          <ac:chgData name="Odom, Chris" userId="c04ddd2c-63ab-4698-ae67-7ef2d7f17ca7" providerId="ADAL" clId="{C6F14ABF-B5CF-4D2F-B061-BC2215365A82}" dt="2020-01-20T20:12:37.703" v="13576" actId="14100"/>
          <ac:grpSpMkLst>
            <pc:docMk/>
            <pc:sldMk cId="0" sldId="281"/>
            <ac:grpSpMk id="25654" creationId="{00000000-0000-0000-0000-000000000000}"/>
          </ac:grpSpMkLst>
        </pc:grpChg>
        <pc:grpChg chg="mod">
          <ac:chgData name="Odom, Chris" userId="c04ddd2c-63ab-4698-ae67-7ef2d7f17ca7" providerId="ADAL" clId="{C6F14ABF-B5CF-4D2F-B061-BC2215365A82}" dt="2020-01-20T20:12:37.703" v="13576" actId="14100"/>
          <ac:grpSpMkLst>
            <pc:docMk/>
            <pc:sldMk cId="0" sldId="281"/>
            <ac:grpSpMk id="25662" creationId="{00000000-0000-0000-0000-000000000000}"/>
          </ac:grpSpMkLst>
        </pc:grpChg>
        <pc:grpChg chg="mod">
          <ac:chgData name="Odom, Chris" userId="c04ddd2c-63ab-4698-ae67-7ef2d7f17ca7" providerId="ADAL" clId="{C6F14ABF-B5CF-4D2F-B061-BC2215365A82}" dt="2020-01-20T20:12:37.703" v="13576" actId="14100"/>
          <ac:grpSpMkLst>
            <pc:docMk/>
            <pc:sldMk cId="0" sldId="281"/>
            <ac:grpSpMk id="25663" creationId="{00000000-0000-0000-0000-000000000000}"/>
          </ac:grpSpMkLst>
        </pc:grpChg>
        <pc:picChg chg="add mod">
          <ac:chgData name="Odom, Chris" userId="c04ddd2c-63ab-4698-ae67-7ef2d7f17ca7" providerId="ADAL" clId="{C6F14ABF-B5CF-4D2F-B061-BC2215365A82}" dt="2020-01-20T20:22:49.944" v="13643" actId="1076"/>
          <ac:picMkLst>
            <pc:docMk/>
            <pc:sldMk cId="0" sldId="281"/>
            <ac:picMk id="2" creationId="{2C0C668F-C809-48B0-8F45-D96ADEE8B37B}"/>
          </ac:picMkLst>
        </pc:picChg>
        <pc:picChg chg="add">
          <ac:chgData name="Odom, Chris" userId="c04ddd2c-63ab-4698-ae67-7ef2d7f17ca7" providerId="ADAL" clId="{C6F14ABF-B5CF-4D2F-B061-BC2215365A82}" dt="2020-01-20T20:17:24.226" v="13618"/>
          <ac:picMkLst>
            <pc:docMk/>
            <pc:sldMk cId="0" sldId="281"/>
            <ac:picMk id="85" creationId="{8BB82CA4-1ED9-4B97-8202-5FE170D7949C}"/>
          </ac:picMkLst>
        </pc:picChg>
        <pc:picChg chg="add">
          <ac:chgData name="Odom, Chris" userId="c04ddd2c-63ab-4698-ae67-7ef2d7f17ca7" providerId="ADAL" clId="{C6F14ABF-B5CF-4D2F-B061-BC2215365A82}" dt="2020-01-20T20:17:24.226" v="13618"/>
          <ac:picMkLst>
            <pc:docMk/>
            <pc:sldMk cId="0" sldId="281"/>
            <ac:picMk id="86" creationId="{D2242666-EFCF-4362-8101-946476723A07}"/>
          </ac:picMkLst>
        </pc:picChg>
        <pc:cxnChg chg="add">
          <ac:chgData name="Odom, Chris" userId="c04ddd2c-63ab-4698-ae67-7ef2d7f17ca7" providerId="ADAL" clId="{C6F14ABF-B5CF-4D2F-B061-BC2215365A82}" dt="2020-01-20T20:17:24.226" v="13618"/>
          <ac:cxnSpMkLst>
            <pc:docMk/>
            <pc:sldMk cId="0" sldId="281"/>
            <ac:cxnSpMk id="82" creationId="{2F508FBC-B6E6-4BB7-A96A-EAEEA8346563}"/>
          </ac:cxnSpMkLst>
        </pc:cxnChg>
        <pc:cxnChg chg="add">
          <ac:chgData name="Odom, Chris" userId="c04ddd2c-63ab-4698-ae67-7ef2d7f17ca7" providerId="ADAL" clId="{C6F14ABF-B5CF-4D2F-B061-BC2215365A82}" dt="2020-01-20T20:17:24.226" v="13618"/>
          <ac:cxnSpMkLst>
            <pc:docMk/>
            <pc:sldMk cId="0" sldId="281"/>
            <ac:cxnSpMk id="83" creationId="{A31D2AFC-74E3-417E-AC32-1A7B5034B4CE}"/>
          </ac:cxnSpMkLst>
        </pc:cxnChg>
        <pc:cxnChg chg="add">
          <ac:chgData name="Odom, Chris" userId="c04ddd2c-63ab-4698-ae67-7ef2d7f17ca7" providerId="ADAL" clId="{C6F14ABF-B5CF-4D2F-B061-BC2215365A82}" dt="2020-01-20T20:17:24.226" v="13618"/>
          <ac:cxnSpMkLst>
            <pc:docMk/>
            <pc:sldMk cId="0" sldId="281"/>
            <ac:cxnSpMk id="110" creationId="{1CEF7618-0629-4D6A-8B09-4CAE85A0750A}"/>
          </ac:cxnSpMkLst>
        </pc:cxnChg>
        <pc:cxnChg chg="add">
          <ac:chgData name="Odom, Chris" userId="c04ddd2c-63ab-4698-ae67-7ef2d7f17ca7" providerId="ADAL" clId="{C6F14ABF-B5CF-4D2F-B061-BC2215365A82}" dt="2020-01-20T20:17:24.226" v="13618"/>
          <ac:cxnSpMkLst>
            <pc:docMk/>
            <pc:sldMk cId="0" sldId="281"/>
            <ac:cxnSpMk id="120" creationId="{6041D3B4-9813-4335-A791-C9600B022636}"/>
          </ac:cxnSpMkLst>
        </pc:cxnChg>
      </pc:sldChg>
      <pc:sldChg chg="modSp add del">
        <pc:chgData name="Odom, Chris" userId="c04ddd2c-63ab-4698-ae67-7ef2d7f17ca7" providerId="ADAL" clId="{C6F14ABF-B5CF-4D2F-B061-BC2215365A82}" dt="2020-01-20T20:22:00.699" v="13640" actId="47"/>
        <pc:sldMkLst>
          <pc:docMk/>
          <pc:sldMk cId="0" sldId="282"/>
        </pc:sldMkLst>
        <pc:spChg chg="mod">
          <ac:chgData name="Odom, Chris" userId="c04ddd2c-63ab-4698-ae67-7ef2d7f17ca7" providerId="ADAL" clId="{C6F14ABF-B5CF-4D2F-B061-BC2215365A82}" dt="2020-01-20T14:02:35.823" v="6365" actId="14100"/>
          <ac:spMkLst>
            <pc:docMk/>
            <pc:sldMk cId="0" sldId="282"/>
            <ac:spMk id="24578" creationId="{00000000-0000-0000-0000-000000000000}"/>
          </ac:spMkLst>
        </pc:spChg>
      </pc:sldChg>
      <pc:sldChg chg="addSp modSp add del">
        <pc:chgData name="Odom, Chris" userId="c04ddd2c-63ab-4698-ae67-7ef2d7f17ca7" providerId="ADAL" clId="{C6F14ABF-B5CF-4D2F-B061-BC2215365A82}" dt="2020-01-20T20:49:15.740" v="13685" actId="47"/>
        <pc:sldMkLst>
          <pc:docMk/>
          <pc:sldMk cId="0" sldId="284"/>
        </pc:sldMkLst>
        <pc:spChg chg="mod">
          <ac:chgData name="Odom, Chris" userId="c04ddd2c-63ab-4698-ae67-7ef2d7f17ca7" providerId="ADAL" clId="{C6F14ABF-B5CF-4D2F-B061-BC2215365A82}" dt="2020-01-20T20:47:08.041" v="13664" actId="14100"/>
          <ac:spMkLst>
            <pc:docMk/>
            <pc:sldMk cId="0" sldId="284"/>
            <ac:spMk id="27650" creationId="{00000000-0000-0000-0000-000000000000}"/>
          </ac:spMkLst>
        </pc:spChg>
        <pc:picChg chg="add">
          <ac:chgData name="Odom, Chris" userId="c04ddd2c-63ab-4698-ae67-7ef2d7f17ca7" providerId="ADAL" clId="{C6F14ABF-B5CF-4D2F-B061-BC2215365A82}" dt="2020-01-20T20:47:10.150" v="13665"/>
          <ac:picMkLst>
            <pc:docMk/>
            <pc:sldMk cId="0" sldId="284"/>
            <ac:picMk id="2" creationId="{6A8EC636-B9DC-4AC8-B95E-A24BFBC14C6F}"/>
          </ac:picMkLst>
        </pc:picChg>
      </pc:sldChg>
      <pc:sldChg chg="add del">
        <pc:chgData name="Odom, Chris" userId="c04ddd2c-63ab-4698-ae67-7ef2d7f17ca7" providerId="ADAL" clId="{C6F14ABF-B5CF-4D2F-B061-BC2215365A82}" dt="2020-01-20T20:21:53.488" v="13639" actId="47"/>
        <pc:sldMkLst>
          <pc:docMk/>
          <pc:sldMk cId="0" sldId="286"/>
        </pc:sldMkLst>
      </pc:sldChg>
      <pc:sldChg chg="addSp delSp modSp modNotesTx">
        <pc:chgData name="Odom, Chris" userId="c04ddd2c-63ab-4698-ae67-7ef2d7f17ca7" providerId="ADAL" clId="{C6F14ABF-B5CF-4D2F-B061-BC2215365A82}" dt="2020-01-25T13:57:54.570" v="34600" actId="20577"/>
        <pc:sldMkLst>
          <pc:docMk/>
          <pc:sldMk cId="3470387212" sldId="287"/>
        </pc:sldMkLst>
        <pc:spChg chg="add del mod">
          <ac:chgData name="Odom, Chris" userId="c04ddd2c-63ab-4698-ae67-7ef2d7f17ca7" providerId="ADAL" clId="{C6F14ABF-B5CF-4D2F-B061-BC2215365A82}" dt="2020-01-21T17:04:40.414" v="26318" actId="478"/>
          <ac:spMkLst>
            <pc:docMk/>
            <pc:sldMk cId="3470387212" sldId="287"/>
            <ac:spMk id="4" creationId="{DF07671E-3B63-429E-ADC4-02CD9148E73E}"/>
          </ac:spMkLst>
        </pc:spChg>
        <pc:spChg chg="mod">
          <ac:chgData name="Odom, Chris" userId="c04ddd2c-63ab-4698-ae67-7ef2d7f17ca7" providerId="ADAL" clId="{C6F14ABF-B5CF-4D2F-B061-BC2215365A82}" dt="2020-01-21T17:04:56.561" v="26323" actId="313"/>
          <ac:spMkLst>
            <pc:docMk/>
            <pc:sldMk cId="3470387212" sldId="287"/>
            <ac:spMk id="5" creationId="{00000000-0000-0000-0000-000000000000}"/>
          </ac:spMkLst>
        </pc:spChg>
        <pc:spChg chg="add mod">
          <ac:chgData name="Odom, Chris" userId="c04ddd2c-63ab-4698-ae67-7ef2d7f17ca7" providerId="ADAL" clId="{C6F14ABF-B5CF-4D2F-B061-BC2215365A82}" dt="2020-01-25T13:57:54.570" v="34600" actId="20577"/>
          <ac:spMkLst>
            <pc:docMk/>
            <pc:sldMk cId="3470387212" sldId="287"/>
            <ac:spMk id="6" creationId="{9EC0A090-2B5F-4F9A-868C-363E3BF42E75}"/>
          </ac:spMkLst>
        </pc:spChg>
      </pc:sldChg>
      <pc:sldChg chg="addSp modSp add">
        <pc:chgData name="Odom, Chris" userId="c04ddd2c-63ab-4698-ae67-7ef2d7f17ca7" providerId="ADAL" clId="{C6F14ABF-B5CF-4D2F-B061-BC2215365A82}" dt="2020-01-25T16:06:06.016" v="35148"/>
        <pc:sldMkLst>
          <pc:docMk/>
          <pc:sldMk cId="0" sldId="288"/>
        </pc:sldMkLst>
        <pc:spChg chg="add">
          <ac:chgData name="Odom, Chris" userId="c04ddd2c-63ab-4698-ae67-7ef2d7f17ca7" providerId="ADAL" clId="{C6F14ABF-B5CF-4D2F-B061-BC2215365A82}" dt="2020-01-25T16:06:06.016" v="35148"/>
          <ac:spMkLst>
            <pc:docMk/>
            <pc:sldMk cId="0" sldId="288"/>
            <ac:spMk id="9" creationId="{0B0552AD-FCCA-4C9D-8D2B-0C2B32DA4F89}"/>
          </ac:spMkLst>
        </pc:spChg>
        <pc:spChg chg="mod">
          <ac:chgData name="Odom, Chris" userId="c04ddd2c-63ab-4698-ae67-7ef2d7f17ca7" providerId="ADAL" clId="{C6F14ABF-B5CF-4D2F-B061-BC2215365A82}" dt="2020-01-20T01:01:32.628" v="614" actId="20577"/>
          <ac:spMkLst>
            <pc:docMk/>
            <pc:sldMk cId="0" sldId="288"/>
            <ac:spMk id="11266" creationId="{00000000-0000-0000-0000-000000000000}"/>
          </ac:spMkLst>
        </pc:spChg>
        <pc:spChg chg="mod">
          <ac:chgData name="Odom, Chris" userId="c04ddd2c-63ab-4698-ae67-7ef2d7f17ca7" providerId="ADAL" clId="{C6F14ABF-B5CF-4D2F-B061-BC2215365A82}" dt="2020-01-20T15:04:13.156" v="8106" actId="1076"/>
          <ac:spMkLst>
            <pc:docMk/>
            <pc:sldMk cId="0" sldId="288"/>
            <ac:spMk id="11267" creationId="{00000000-0000-0000-0000-000000000000}"/>
          </ac:spMkLst>
        </pc:spChg>
        <pc:spChg chg="mod">
          <ac:chgData name="Odom, Chris" userId="c04ddd2c-63ab-4698-ae67-7ef2d7f17ca7" providerId="ADAL" clId="{C6F14ABF-B5CF-4D2F-B061-BC2215365A82}" dt="2020-01-20T15:04:05.044" v="8105" actId="20577"/>
          <ac:spMkLst>
            <pc:docMk/>
            <pc:sldMk cId="0" sldId="288"/>
            <ac:spMk id="11268" creationId="{00000000-0000-0000-0000-000000000000}"/>
          </ac:spMkLst>
        </pc:spChg>
        <pc:spChg chg="mod">
          <ac:chgData name="Odom, Chris" userId="c04ddd2c-63ab-4698-ae67-7ef2d7f17ca7" providerId="ADAL" clId="{C6F14ABF-B5CF-4D2F-B061-BC2215365A82}" dt="2020-01-20T15:01:15.396" v="8003" actId="20577"/>
          <ac:spMkLst>
            <pc:docMk/>
            <pc:sldMk cId="0" sldId="288"/>
            <ac:spMk id="11269" creationId="{00000000-0000-0000-0000-000000000000}"/>
          </ac:spMkLst>
        </pc:spChg>
        <pc:spChg chg="mod">
          <ac:chgData name="Odom, Chris" userId="c04ddd2c-63ab-4698-ae67-7ef2d7f17ca7" providerId="ADAL" clId="{C6F14ABF-B5CF-4D2F-B061-BC2215365A82}" dt="2020-01-20T15:04:55.915" v="8112" actId="207"/>
          <ac:spMkLst>
            <pc:docMk/>
            <pc:sldMk cId="0" sldId="288"/>
            <ac:spMk id="11270" creationId="{00000000-0000-0000-0000-000000000000}"/>
          </ac:spMkLst>
        </pc:spChg>
        <pc:spChg chg="mod">
          <ac:chgData name="Odom, Chris" userId="c04ddd2c-63ab-4698-ae67-7ef2d7f17ca7" providerId="ADAL" clId="{C6F14ABF-B5CF-4D2F-B061-BC2215365A82}" dt="2020-01-20T15:04:53.136" v="8111" actId="207"/>
          <ac:spMkLst>
            <pc:docMk/>
            <pc:sldMk cId="0" sldId="288"/>
            <ac:spMk id="11271" creationId="{00000000-0000-0000-0000-000000000000}"/>
          </ac:spMkLst>
        </pc:spChg>
        <pc:grpChg chg="mod">
          <ac:chgData name="Odom, Chris" userId="c04ddd2c-63ab-4698-ae67-7ef2d7f17ca7" providerId="ADAL" clId="{C6F14ABF-B5CF-4D2F-B061-BC2215365A82}" dt="2020-01-20T15:04:28.394" v="8108" actId="1076"/>
          <ac:grpSpMkLst>
            <pc:docMk/>
            <pc:sldMk cId="0" sldId="288"/>
            <ac:grpSpMk id="2" creationId="{00000000-0000-0000-0000-000000000000}"/>
          </ac:grpSpMkLst>
        </pc:grpChg>
      </pc:sldChg>
      <pc:sldChg chg="addSp modSp add modAnim modNotesTx">
        <pc:chgData name="Odom, Chris" userId="c04ddd2c-63ab-4698-ae67-7ef2d7f17ca7" providerId="ADAL" clId="{C6F14ABF-B5CF-4D2F-B061-BC2215365A82}" dt="2020-01-25T16:06:16.742" v="35152"/>
        <pc:sldMkLst>
          <pc:docMk/>
          <pc:sldMk cId="0" sldId="290"/>
        </pc:sldMkLst>
        <pc:spChg chg="add">
          <ac:chgData name="Odom, Chris" userId="c04ddd2c-63ab-4698-ae67-7ef2d7f17ca7" providerId="ADAL" clId="{C6F14ABF-B5CF-4D2F-B061-BC2215365A82}" dt="2020-01-25T16:06:16.742" v="35152"/>
          <ac:spMkLst>
            <pc:docMk/>
            <pc:sldMk cId="0" sldId="290"/>
            <ac:spMk id="7" creationId="{4611F851-8D1B-444C-A1D3-C14747C7FF8E}"/>
          </ac:spMkLst>
        </pc:spChg>
        <pc:spChg chg="mod">
          <ac:chgData name="Odom, Chris" userId="c04ddd2c-63ab-4698-ae67-7ef2d7f17ca7" providerId="ADAL" clId="{C6F14ABF-B5CF-4D2F-B061-BC2215365A82}" dt="2020-01-15T21:36:15.482" v="207" actId="14100"/>
          <ac:spMkLst>
            <pc:docMk/>
            <pc:sldMk cId="0" sldId="290"/>
            <ac:spMk id="14338" creationId="{00000000-0000-0000-0000-000000000000}"/>
          </ac:spMkLst>
        </pc:spChg>
        <pc:spChg chg="mod">
          <ac:chgData name="Odom, Chris" userId="c04ddd2c-63ab-4698-ae67-7ef2d7f17ca7" providerId="ADAL" clId="{C6F14ABF-B5CF-4D2F-B061-BC2215365A82}" dt="2020-01-20T22:20:07.496" v="15559" actId="20577"/>
          <ac:spMkLst>
            <pc:docMk/>
            <pc:sldMk cId="0" sldId="290"/>
            <ac:spMk id="14339" creationId="{00000000-0000-0000-0000-000000000000}"/>
          </ac:spMkLst>
        </pc:spChg>
        <pc:spChg chg="mod">
          <ac:chgData name="Odom, Chris" userId="c04ddd2c-63ab-4698-ae67-7ef2d7f17ca7" providerId="ADAL" clId="{C6F14ABF-B5CF-4D2F-B061-BC2215365A82}" dt="2020-01-15T21:38:16.329" v="227" actId="207"/>
          <ac:spMkLst>
            <pc:docMk/>
            <pc:sldMk cId="0" sldId="290"/>
            <ac:spMk id="14340" creationId="{00000000-0000-0000-0000-000000000000}"/>
          </ac:spMkLst>
        </pc:spChg>
        <pc:spChg chg="mod">
          <ac:chgData name="Odom, Chris" userId="c04ddd2c-63ab-4698-ae67-7ef2d7f17ca7" providerId="ADAL" clId="{C6F14ABF-B5CF-4D2F-B061-BC2215365A82}" dt="2020-01-20T15:11:34.771" v="8160" actId="1076"/>
          <ac:spMkLst>
            <pc:docMk/>
            <pc:sldMk cId="0" sldId="290"/>
            <ac:spMk id="14341" creationId="{00000000-0000-0000-0000-000000000000}"/>
          </ac:spMkLst>
        </pc:spChg>
        <pc:spChg chg="mod">
          <ac:chgData name="Odom, Chris" userId="c04ddd2c-63ab-4698-ae67-7ef2d7f17ca7" providerId="ADAL" clId="{C6F14ABF-B5CF-4D2F-B061-BC2215365A82}" dt="2020-01-20T01:02:13.713" v="615" actId="113"/>
          <ac:spMkLst>
            <pc:docMk/>
            <pc:sldMk cId="0" sldId="290"/>
            <ac:spMk id="14342" creationId="{00000000-0000-0000-0000-000000000000}"/>
          </ac:spMkLst>
        </pc:spChg>
      </pc:sldChg>
      <pc:sldChg chg="addSp modSp add modAnim modNotesTx">
        <pc:chgData name="Odom, Chris" userId="c04ddd2c-63ab-4698-ae67-7ef2d7f17ca7" providerId="ADAL" clId="{C6F14ABF-B5CF-4D2F-B061-BC2215365A82}" dt="2020-01-25T16:06:18.502" v="35153"/>
        <pc:sldMkLst>
          <pc:docMk/>
          <pc:sldMk cId="0" sldId="291"/>
        </pc:sldMkLst>
        <pc:spChg chg="add">
          <ac:chgData name="Odom, Chris" userId="c04ddd2c-63ab-4698-ae67-7ef2d7f17ca7" providerId="ADAL" clId="{C6F14ABF-B5CF-4D2F-B061-BC2215365A82}" dt="2020-01-25T16:06:18.502" v="35153"/>
          <ac:spMkLst>
            <pc:docMk/>
            <pc:sldMk cId="0" sldId="291"/>
            <ac:spMk id="6" creationId="{001AA923-3B97-4DEF-8DA0-118092FF1359}"/>
          </ac:spMkLst>
        </pc:spChg>
        <pc:spChg chg="mod">
          <ac:chgData name="Odom, Chris" userId="c04ddd2c-63ab-4698-ae67-7ef2d7f17ca7" providerId="ADAL" clId="{C6F14ABF-B5CF-4D2F-B061-BC2215365A82}" dt="2020-01-25T03:02:12.946" v="28965" actId="179"/>
          <ac:spMkLst>
            <pc:docMk/>
            <pc:sldMk cId="0" sldId="291"/>
            <ac:spMk id="14342" creationId="{00000000-0000-0000-0000-000000000000}"/>
          </ac:spMkLst>
        </pc:spChg>
        <pc:spChg chg="mod">
          <ac:chgData name="Odom, Chris" userId="c04ddd2c-63ab-4698-ae67-7ef2d7f17ca7" providerId="ADAL" clId="{C6F14ABF-B5CF-4D2F-B061-BC2215365A82}" dt="2020-01-20T19:43:30.983" v="12949" actId="403"/>
          <ac:spMkLst>
            <pc:docMk/>
            <pc:sldMk cId="0" sldId="291"/>
            <ac:spMk id="15362" creationId="{00000000-0000-0000-0000-000000000000}"/>
          </ac:spMkLst>
        </pc:spChg>
        <pc:spChg chg="mod">
          <ac:chgData name="Odom, Chris" userId="c04ddd2c-63ab-4698-ae67-7ef2d7f17ca7" providerId="ADAL" clId="{C6F14ABF-B5CF-4D2F-B061-BC2215365A82}" dt="2020-01-20T15:15:36.856" v="8432" actId="403"/>
          <ac:spMkLst>
            <pc:docMk/>
            <pc:sldMk cId="0" sldId="291"/>
            <ac:spMk id="15363" creationId="{00000000-0000-0000-0000-000000000000}"/>
          </ac:spMkLst>
        </pc:spChg>
        <pc:spChg chg="mod">
          <ac:chgData name="Odom, Chris" userId="c04ddd2c-63ab-4698-ae67-7ef2d7f17ca7" providerId="ADAL" clId="{C6F14ABF-B5CF-4D2F-B061-BC2215365A82}" dt="2020-01-20T15:15:56.601" v="8435" actId="1076"/>
          <ac:spMkLst>
            <pc:docMk/>
            <pc:sldMk cId="0" sldId="291"/>
            <ac:spMk id="15364" creationId="{00000000-0000-0000-0000-000000000000}"/>
          </ac:spMkLst>
        </pc:spChg>
      </pc:sldChg>
      <pc:sldChg chg="addSp delSp modSp add modAnim modNotesTx">
        <pc:chgData name="Odom, Chris" userId="c04ddd2c-63ab-4698-ae67-7ef2d7f17ca7" providerId="ADAL" clId="{C6F14ABF-B5CF-4D2F-B061-BC2215365A82}" dt="2020-01-25T16:06:22.806" v="35157"/>
        <pc:sldMkLst>
          <pc:docMk/>
          <pc:sldMk cId="0" sldId="293"/>
        </pc:sldMkLst>
        <pc:spChg chg="mod">
          <ac:chgData name="Odom, Chris" userId="c04ddd2c-63ab-4698-ae67-7ef2d7f17ca7" providerId="ADAL" clId="{C6F14ABF-B5CF-4D2F-B061-BC2215365A82}" dt="2020-01-21T18:07:25.142" v="26483" actId="1076"/>
          <ac:spMkLst>
            <pc:docMk/>
            <pc:sldMk cId="0" sldId="293"/>
            <ac:spMk id="2" creationId="{00000000-0000-0000-0000-000000000000}"/>
          </ac:spMkLst>
        </pc:spChg>
        <pc:spChg chg="add del mod">
          <ac:chgData name="Odom, Chris" userId="c04ddd2c-63ab-4698-ae67-7ef2d7f17ca7" providerId="ADAL" clId="{C6F14ABF-B5CF-4D2F-B061-BC2215365A82}" dt="2020-01-20T01:14:27.349" v="941" actId="478"/>
          <ac:spMkLst>
            <pc:docMk/>
            <pc:sldMk cId="0" sldId="293"/>
            <ac:spMk id="6" creationId="{31F9ECAA-D317-46FF-9D90-B02CA1351618}"/>
          </ac:spMkLst>
        </pc:spChg>
        <pc:spChg chg="add">
          <ac:chgData name="Odom, Chris" userId="c04ddd2c-63ab-4698-ae67-7ef2d7f17ca7" providerId="ADAL" clId="{C6F14ABF-B5CF-4D2F-B061-BC2215365A82}" dt="2020-01-25T16:06:22.806" v="35157"/>
          <ac:spMkLst>
            <pc:docMk/>
            <pc:sldMk cId="0" sldId="293"/>
            <ac:spMk id="6" creationId="{63304EAA-4914-4C0A-AF5C-B9F29C0D79E2}"/>
          </ac:spMkLst>
        </pc:spChg>
        <pc:spChg chg="mod">
          <ac:chgData name="Odom, Chris" userId="c04ddd2c-63ab-4698-ae67-7ef2d7f17ca7" providerId="ADAL" clId="{C6F14ABF-B5CF-4D2F-B061-BC2215365A82}" dt="2020-01-20T01:07:19.966" v="849" actId="20577"/>
          <ac:spMkLst>
            <pc:docMk/>
            <pc:sldMk cId="0" sldId="293"/>
            <ac:spMk id="17410" creationId="{00000000-0000-0000-0000-000000000000}"/>
          </ac:spMkLst>
        </pc:spChg>
        <pc:spChg chg="mod">
          <ac:chgData name="Odom, Chris" userId="c04ddd2c-63ab-4698-ae67-7ef2d7f17ca7" providerId="ADAL" clId="{C6F14ABF-B5CF-4D2F-B061-BC2215365A82}" dt="2020-01-21T18:07:20.312" v="26482" actId="6549"/>
          <ac:spMkLst>
            <pc:docMk/>
            <pc:sldMk cId="0" sldId="293"/>
            <ac:spMk id="17411" creationId="{00000000-0000-0000-0000-000000000000}"/>
          </ac:spMkLst>
        </pc:spChg>
        <pc:picChg chg="mod">
          <ac:chgData name="Odom, Chris" userId="c04ddd2c-63ab-4698-ae67-7ef2d7f17ca7" providerId="ADAL" clId="{C6F14ABF-B5CF-4D2F-B061-BC2215365A82}" dt="2020-01-15T22:02:59.188" v="461" actId="1076"/>
          <ac:picMkLst>
            <pc:docMk/>
            <pc:sldMk cId="0" sldId="293"/>
            <ac:picMk id="5" creationId="{00000000-0000-0000-0000-000000000000}"/>
          </ac:picMkLst>
        </pc:picChg>
      </pc:sldChg>
      <pc:sldChg chg="addSp delSp modSp add mod ord setBg">
        <pc:chgData name="Odom, Chris" userId="c04ddd2c-63ab-4698-ae67-7ef2d7f17ca7" providerId="ADAL" clId="{C6F14ABF-B5CF-4D2F-B061-BC2215365A82}" dt="2020-01-25T16:06:37.957" v="35170"/>
        <pc:sldMkLst>
          <pc:docMk/>
          <pc:sldMk cId="0" sldId="294"/>
        </pc:sldMkLst>
        <pc:spChg chg="add mod ord">
          <ac:chgData name="Odom, Chris" userId="c04ddd2c-63ab-4698-ae67-7ef2d7f17ca7" providerId="ADAL" clId="{C6F14ABF-B5CF-4D2F-B061-BC2215365A82}" dt="2020-01-25T05:16:06.037" v="31253"/>
          <ac:spMkLst>
            <pc:docMk/>
            <pc:sldMk cId="0" sldId="294"/>
            <ac:spMk id="6" creationId="{996FDBB8-AE78-49AA-A647-B79442EF9C0C}"/>
          </ac:spMkLst>
        </pc:spChg>
        <pc:spChg chg="add">
          <ac:chgData name="Odom, Chris" userId="c04ddd2c-63ab-4698-ae67-7ef2d7f17ca7" providerId="ADAL" clId="{C6F14ABF-B5CF-4D2F-B061-BC2215365A82}" dt="2020-01-25T16:06:37.957" v="35170"/>
          <ac:spMkLst>
            <pc:docMk/>
            <pc:sldMk cId="0" sldId="294"/>
            <ac:spMk id="7" creationId="{B54D1CBF-AAD8-4B11-B28E-C253C25828C5}"/>
          </ac:spMkLst>
        </pc:spChg>
        <pc:spChg chg="add">
          <ac:chgData name="Odom, Chris" userId="c04ddd2c-63ab-4698-ae67-7ef2d7f17ca7" providerId="ADAL" clId="{C6F14ABF-B5CF-4D2F-B061-BC2215365A82}" dt="2020-01-20T14:06:16.803" v="6451"/>
          <ac:spMkLst>
            <pc:docMk/>
            <pc:sldMk cId="0" sldId="294"/>
            <ac:spMk id="8" creationId="{E593D97F-8A14-48AA-BE2F-3168668A6D9F}"/>
          </ac:spMkLst>
        </pc:spChg>
        <pc:spChg chg="mod">
          <ac:chgData name="Odom, Chris" userId="c04ddd2c-63ab-4698-ae67-7ef2d7f17ca7" providerId="ADAL" clId="{C6F14ABF-B5CF-4D2F-B061-BC2215365A82}" dt="2020-01-25T05:11:52.421" v="31060" actId="207"/>
          <ac:spMkLst>
            <pc:docMk/>
            <pc:sldMk cId="0" sldId="294"/>
            <ac:spMk id="18434" creationId="{00000000-0000-0000-0000-000000000000}"/>
          </ac:spMkLst>
        </pc:spChg>
        <pc:spChg chg="del mod">
          <ac:chgData name="Odom, Chris" userId="c04ddd2c-63ab-4698-ae67-7ef2d7f17ca7" providerId="ADAL" clId="{C6F14ABF-B5CF-4D2F-B061-BC2215365A82}" dt="2020-01-20T14:06:12.423" v="6449" actId="478"/>
          <ac:spMkLst>
            <pc:docMk/>
            <pc:sldMk cId="0" sldId="294"/>
            <ac:spMk id="18435" creationId="{00000000-0000-0000-0000-000000000000}"/>
          </ac:spMkLst>
        </pc:spChg>
        <pc:spChg chg="del">
          <ac:chgData name="Odom, Chris" userId="c04ddd2c-63ab-4698-ae67-7ef2d7f17ca7" providerId="ADAL" clId="{C6F14ABF-B5CF-4D2F-B061-BC2215365A82}" dt="2020-01-20T14:06:10.631" v="6448" actId="478"/>
          <ac:spMkLst>
            <pc:docMk/>
            <pc:sldMk cId="0" sldId="294"/>
            <ac:spMk id="18436" creationId="{00000000-0000-0000-0000-000000000000}"/>
          </ac:spMkLst>
        </pc:spChg>
        <pc:spChg chg="del mod">
          <ac:chgData name="Odom, Chris" userId="c04ddd2c-63ab-4698-ae67-7ef2d7f17ca7" providerId="ADAL" clId="{C6F14ABF-B5CF-4D2F-B061-BC2215365A82}" dt="2020-01-20T14:06:14.890" v="6450" actId="478"/>
          <ac:spMkLst>
            <pc:docMk/>
            <pc:sldMk cId="0" sldId="294"/>
            <ac:spMk id="18437" creationId="{00000000-0000-0000-0000-000000000000}"/>
          </ac:spMkLst>
        </pc:spChg>
        <pc:grpChg chg="add del mod">
          <ac:chgData name="Odom, Chris" userId="c04ddd2c-63ab-4698-ae67-7ef2d7f17ca7" providerId="ADAL" clId="{C6F14ABF-B5CF-4D2F-B061-BC2215365A82}" dt="2020-01-20T14:06:23.432" v="6452" actId="478"/>
          <ac:grpSpMkLst>
            <pc:docMk/>
            <pc:sldMk cId="0" sldId="294"/>
            <ac:grpSpMk id="7" creationId="{EAF4EC9E-05DA-4749-9765-B9CCFE4CEB95}"/>
          </ac:grpSpMkLst>
        </pc:grpChg>
        <pc:grpChg chg="add del">
          <ac:chgData name="Odom, Chris" userId="c04ddd2c-63ab-4698-ae67-7ef2d7f17ca7" providerId="ADAL" clId="{C6F14ABF-B5CF-4D2F-B061-BC2215365A82}" dt="2020-01-20T14:06:39.587" v="6455" actId="26606"/>
          <ac:grpSpMkLst>
            <pc:docMk/>
            <pc:sldMk cId="0" sldId="294"/>
            <ac:grpSpMk id="73" creationId="{A24E966C-35F3-4DB1-8C23-4BC252E4E4A2}"/>
          </ac:grpSpMkLst>
        </pc:grpChg>
        <pc:grpChg chg="add del">
          <ac:chgData name="Odom, Chris" userId="c04ddd2c-63ab-4698-ae67-7ef2d7f17ca7" providerId="ADAL" clId="{C6F14ABF-B5CF-4D2F-B061-BC2215365A82}" dt="2020-01-20T14:06:39.587" v="6455" actId="26606"/>
          <ac:grpSpMkLst>
            <pc:docMk/>
            <pc:sldMk cId="0" sldId="294"/>
            <ac:grpSpMk id="114" creationId="{5FE07634-A83A-4681-9C1D-BC0775F9D296}"/>
          </ac:grpSpMkLst>
        </pc:grpChg>
        <pc:grpChg chg="add del">
          <ac:chgData name="Odom, Chris" userId="c04ddd2c-63ab-4698-ae67-7ef2d7f17ca7" providerId="ADAL" clId="{C6F14ABF-B5CF-4D2F-B061-BC2215365A82}" dt="2020-01-20T14:06:39.587" v="6455" actId="26606"/>
          <ac:grpSpMkLst>
            <pc:docMk/>
            <pc:sldMk cId="0" sldId="294"/>
            <ac:grpSpMk id="118" creationId="{A2E1FE48-FA7B-4262-B922-041542931DDF}"/>
          </ac:grpSpMkLst>
        </pc:grpChg>
        <pc:picChg chg="add mod">
          <ac:chgData name="Odom, Chris" userId="c04ddd2c-63ab-4698-ae67-7ef2d7f17ca7" providerId="ADAL" clId="{C6F14ABF-B5CF-4D2F-B061-BC2215365A82}" dt="2020-01-25T05:15:22.813" v="31221" actId="1076"/>
          <ac:picMkLst>
            <pc:docMk/>
            <pc:sldMk cId="0" sldId="294"/>
            <ac:picMk id="2" creationId="{B219F7EB-6E13-46DC-B9BA-8746A00D7763}"/>
          </ac:picMkLst>
        </pc:picChg>
        <pc:picChg chg="add mod">
          <ac:chgData name="Odom, Chris" userId="c04ddd2c-63ab-4698-ae67-7ef2d7f17ca7" providerId="ADAL" clId="{C6F14ABF-B5CF-4D2F-B061-BC2215365A82}" dt="2020-01-25T05:15:24.731" v="31222" actId="1076"/>
          <ac:picMkLst>
            <pc:docMk/>
            <pc:sldMk cId="0" sldId="294"/>
            <ac:picMk id="3" creationId="{A1FA4577-D58C-41FE-9ED5-EFFAE6F49630}"/>
          </ac:picMkLst>
        </pc:picChg>
        <pc:picChg chg="add">
          <ac:chgData name="Odom, Chris" userId="c04ddd2c-63ab-4698-ae67-7ef2d7f17ca7" providerId="ADAL" clId="{C6F14ABF-B5CF-4D2F-B061-BC2215365A82}" dt="2020-01-20T14:06:16.803" v="6451"/>
          <ac:picMkLst>
            <pc:docMk/>
            <pc:sldMk cId="0" sldId="294"/>
            <ac:picMk id="9" creationId="{E5C54952-594B-4A25-B022-EF83AE57BBF9}"/>
          </ac:picMkLst>
        </pc:picChg>
        <pc:picChg chg="add del mod">
          <ac:chgData name="Odom, Chris" userId="c04ddd2c-63ab-4698-ae67-7ef2d7f17ca7" providerId="ADAL" clId="{C6F14ABF-B5CF-4D2F-B061-BC2215365A82}" dt="2020-01-20T15:23:21.765" v="8667" actId="478"/>
          <ac:picMkLst>
            <pc:docMk/>
            <pc:sldMk cId="0" sldId="294"/>
            <ac:picMk id="10" creationId="{AE0DB209-0692-4436-B2DD-48D113C62564}"/>
          </ac:picMkLst>
        </pc:picChg>
        <pc:picChg chg="add del">
          <ac:chgData name="Odom, Chris" userId="c04ddd2c-63ab-4698-ae67-7ef2d7f17ca7" providerId="ADAL" clId="{C6F14ABF-B5CF-4D2F-B061-BC2215365A82}" dt="2020-01-20T14:06:39.587" v="6455" actId="26606"/>
          <ac:picMkLst>
            <pc:docMk/>
            <pc:sldMk cId="0" sldId="294"/>
            <ac:picMk id="71" creationId="{519FA62B-A2C9-49F5-8C45-9D5CDCD72B49}"/>
          </ac:picMkLst>
        </pc:picChg>
        <pc:picChg chg="add del">
          <ac:chgData name="Odom, Chris" userId="c04ddd2c-63ab-4698-ae67-7ef2d7f17ca7" providerId="ADAL" clId="{C6F14ABF-B5CF-4D2F-B061-BC2215365A82}" dt="2020-01-20T18:25:52.639" v="11062" actId="478"/>
          <ac:picMkLst>
            <pc:docMk/>
            <pc:sldMk cId="0" sldId="294"/>
            <ac:picMk id="113" creationId="{46823224-545A-44D3-8CD7-CF9AE5E8D666}"/>
          </ac:picMkLst>
        </pc:picChg>
      </pc:sldChg>
      <pc:sldChg chg="addSp delSp modSp add modAnim">
        <pc:chgData name="Odom, Chris" userId="c04ddd2c-63ab-4698-ae67-7ef2d7f17ca7" providerId="ADAL" clId="{C6F14ABF-B5CF-4D2F-B061-BC2215365A82}" dt="2020-01-25T16:06:45.670" v="35177"/>
        <pc:sldMkLst>
          <pc:docMk/>
          <pc:sldMk cId="0" sldId="295"/>
        </pc:sldMkLst>
        <pc:spChg chg="add mod">
          <ac:chgData name="Odom, Chris" userId="c04ddd2c-63ab-4698-ae67-7ef2d7f17ca7" providerId="ADAL" clId="{C6F14ABF-B5CF-4D2F-B061-BC2215365A82}" dt="2020-01-20T19:49:50.210" v="13053" actId="1076"/>
          <ac:spMkLst>
            <pc:docMk/>
            <pc:sldMk cId="0" sldId="295"/>
            <ac:spMk id="6" creationId="{547DBC20-EE3C-4ECB-912E-4BC21639E7E2}"/>
          </ac:spMkLst>
        </pc:spChg>
        <pc:spChg chg="add">
          <ac:chgData name="Odom, Chris" userId="c04ddd2c-63ab-4698-ae67-7ef2d7f17ca7" providerId="ADAL" clId="{C6F14ABF-B5CF-4D2F-B061-BC2215365A82}" dt="2020-01-25T16:06:45.670" v="35177"/>
          <ac:spMkLst>
            <pc:docMk/>
            <pc:sldMk cId="0" sldId="295"/>
            <ac:spMk id="7" creationId="{04289A31-24BF-46B1-A563-ED5584E7FEEF}"/>
          </ac:spMkLst>
        </pc:spChg>
        <pc:spChg chg="mod">
          <ac:chgData name="Odom, Chris" userId="c04ddd2c-63ab-4698-ae67-7ef2d7f17ca7" providerId="ADAL" clId="{C6F14ABF-B5CF-4D2F-B061-BC2215365A82}" dt="2020-01-25T12:53:48.919" v="32869" actId="20577"/>
          <ac:spMkLst>
            <pc:docMk/>
            <pc:sldMk cId="0" sldId="295"/>
            <ac:spMk id="14342" creationId="{00000000-0000-0000-0000-000000000000}"/>
          </ac:spMkLst>
        </pc:spChg>
        <pc:spChg chg="mod">
          <ac:chgData name="Odom, Chris" userId="c04ddd2c-63ab-4698-ae67-7ef2d7f17ca7" providerId="ADAL" clId="{C6F14ABF-B5CF-4D2F-B061-BC2215365A82}" dt="2020-01-20T19:43:52.562" v="12960" actId="20577"/>
          <ac:spMkLst>
            <pc:docMk/>
            <pc:sldMk cId="0" sldId="295"/>
            <ac:spMk id="19458" creationId="{00000000-0000-0000-0000-000000000000}"/>
          </ac:spMkLst>
        </pc:spChg>
        <pc:spChg chg="mod">
          <ac:chgData name="Odom, Chris" userId="c04ddd2c-63ab-4698-ae67-7ef2d7f17ca7" providerId="ADAL" clId="{C6F14ABF-B5CF-4D2F-B061-BC2215365A82}" dt="2020-01-20T19:44:39.069" v="12970" actId="14100"/>
          <ac:spMkLst>
            <pc:docMk/>
            <pc:sldMk cId="0" sldId="295"/>
            <ac:spMk id="19459" creationId="{00000000-0000-0000-0000-000000000000}"/>
          </ac:spMkLst>
        </pc:spChg>
        <pc:spChg chg="del mod">
          <ac:chgData name="Odom, Chris" userId="c04ddd2c-63ab-4698-ae67-7ef2d7f17ca7" providerId="ADAL" clId="{C6F14ABF-B5CF-4D2F-B061-BC2215365A82}" dt="2020-01-20T19:46:30.751" v="13030" actId="478"/>
          <ac:spMkLst>
            <pc:docMk/>
            <pc:sldMk cId="0" sldId="295"/>
            <ac:spMk id="19460" creationId="{00000000-0000-0000-0000-000000000000}"/>
          </ac:spMkLst>
        </pc:spChg>
      </pc:sldChg>
      <pc:sldChg chg="modSp del">
        <pc:chgData name="Odom, Chris" userId="c04ddd2c-63ab-4698-ae67-7ef2d7f17ca7" providerId="ADAL" clId="{C6F14ABF-B5CF-4D2F-B061-BC2215365A82}" dt="2020-01-21T12:59:05.161" v="26183" actId="47"/>
        <pc:sldMkLst>
          <pc:docMk/>
          <pc:sldMk cId="1797337274" sldId="296"/>
        </pc:sldMkLst>
        <pc:spChg chg="mod">
          <ac:chgData name="Odom, Chris" userId="c04ddd2c-63ab-4698-ae67-7ef2d7f17ca7" providerId="ADAL" clId="{C6F14ABF-B5CF-4D2F-B061-BC2215365A82}" dt="2020-01-20T13:21:28.281" v="4815" actId="6549"/>
          <ac:spMkLst>
            <pc:docMk/>
            <pc:sldMk cId="1797337274" sldId="296"/>
            <ac:spMk id="3" creationId="{00000000-0000-0000-0000-000000000000}"/>
          </ac:spMkLst>
        </pc:spChg>
      </pc:sldChg>
      <pc:sldChg chg="addSp delSp add del">
        <pc:chgData name="Odom, Chris" userId="c04ddd2c-63ab-4698-ae67-7ef2d7f17ca7" providerId="ADAL" clId="{C6F14ABF-B5CF-4D2F-B061-BC2215365A82}" dt="2020-01-20T20:51:40.463" v="13703" actId="47"/>
        <pc:sldMkLst>
          <pc:docMk/>
          <pc:sldMk cId="0" sldId="298"/>
        </pc:sldMkLst>
        <pc:picChg chg="add">
          <ac:chgData name="Odom, Chris" userId="c04ddd2c-63ab-4698-ae67-7ef2d7f17ca7" providerId="ADAL" clId="{C6F14ABF-B5CF-4D2F-B061-BC2215365A82}" dt="2020-01-20T20:50:27.837" v="13691"/>
          <ac:picMkLst>
            <pc:docMk/>
            <pc:sldMk cId="0" sldId="298"/>
            <ac:picMk id="5" creationId="{0286F03F-9134-4E0B-9B29-C811B8B069F0}"/>
          </ac:picMkLst>
        </pc:picChg>
        <pc:picChg chg="del">
          <ac:chgData name="Odom, Chris" userId="c04ddd2c-63ab-4698-ae67-7ef2d7f17ca7" providerId="ADAL" clId="{C6F14ABF-B5CF-4D2F-B061-BC2215365A82}" dt="2020-01-20T20:50:22.569" v="13689"/>
          <ac:picMkLst>
            <pc:docMk/>
            <pc:sldMk cId="0" sldId="298"/>
            <ac:picMk id="28676" creationId="{00000000-0000-0000-0000-000000000000}"/>
          </ac:picMkLst>
        </pc:picChg>
      </pc:sldChg>
      <pc:sldChg chg="addSp modSp add">
        <pc:chgData name="Odom, Chris" userId="c04ddd2c-63ab-4698-ae67-7ef2d7f17ca7" providerId="ADAL" clId="{C6F14ABF-B5CF-4D2F-B061-BC2215365A82}" dt="2020-01-25T16:06:21.957" v="35156"/>
        <pc:sldMkLst>
          <pc:docMk/>
          <pc:sldMk cId="0" sldId="299"/>
        </pc:sldMkLst>
        <pc:spChg chg="add">
          <ac:chgData name="Odom, Chris" userId="c04ddd2c-63ab-4698-ae67-7ef2d7f17ca7" providerId="ADAL" clId="{C6F14ABF-B5CF-4D2F-B061-BC2215365A82}" dt="2020-01-25T16:06:21.957" v="35156"/>
          <ac:spMkLst>
            <pc:docMk/>
            <pc:sldMk cId="0" sldId="299"/>
            <ac:spMk id="5" creationId="{F28A6ED7-B764-4AD7-AF0C-772A7F543B2A}"/>
          </ac:spMkLst>
        </pc:spChg>
        <pc:spChg chg="mod">
          <ac:chgData name="Odom, Chris" userId="c04ddd2c-63ab-4698-ae67-7ef2d7f17ca7" providerId="ADAL" clId="{C6F14ABF-B5CF-4D2F-B061-BC2215365A82}" dt="2020-01-15T21:55:46.311" v="378" actId="14100"/>
          <ac:spMkLst>
            <pc:docMk/>
            <pc:sldMk cId="0" sldId="299"/>
            <ac:spMk id="16386" creationId="{00000000-0000-0000-0000-000000000000}"/>
          </ac:spMkLst>
        </pc:spChg>
        <pc:spChg chg="mod">
          <ac:chgData name="Odom, Chris" userId="c04ddd2c-63ab-4698-ae67-7ef2d7f17ca7" providerId="ADAL" clId="{C6F14ABF-B5CF-4D2F-B061-BC2215365A82}" dt="2020-01-15T21:55:13.508" v="374" actId="403"/>
          <ac:spMkLst>
            <pc:docMk/>
            <pc:sldMk cId="0" sldId="299"/>
            <ac:spMk id="16387" creationId="{00000000-0000-0000-0000-000000000000}"/>
          </ac:spMkLst>
        </pc:spChg>
        <pc:picChg chg="mod">
          <ac:chgData name="Odom, Chris" userId="c04ddd2c-63ab-4698-ae67-7ef2d7f17ca7" providerId="ADAL" clId="{C6F14ABF-B5CF-4D2F-B061-BC2215365A82}" dt="2020-01-15T21:55:32.938" v="377" actId="1076"/>
          <ac:picMkLst>
            <pc:docMk/>
            <pc:sldMk cId="0" sldId="299"/>
            <ac:picMk id="16388" creationId="{00000000-0000-0000-0000-000000000000}"/>
          </ac:picMkLst>
        </pc:picChg>
      </pc:sldChg>
      <pc:sldChg chg="addSp delSp modSp add modAnim modNotesTx">
        <pc:chgData name="Odom, Chris" userId="c04ddd2c-63ab-4698-ae67-7ef2d7f17ca7" providerId="ADAL" clId="{C6F14ABF-B5CF-4D2F-B061-BC2215365A82}" dt="2020-01-25T16:07:10.134" v="35198"/>
        <pc:sldMkLst>
          <pc:docMk/>
          <pc:sldMk cId="0" sldId="300"/>
        </pc:sldMkLst>
        <pc:spChg chg="add">
          <ac:chgData name="Odom, Chris" userId="c04ddd2c-63ab-4698-ae67-7ef2d7f17ca7" providerId="ADAL" clId="{C6F14ABF-B5CF-4D2F-B061-BC2215365A82}" dt="2020-01-25T16:07:10.134" v="35198"/>
          <ac:spMkLst>
            <pc:docMk/>
            <pc:sldMk cId="0" sldId="300"/>
            <ac:spMk id="6" creationId="{D40C6E8D-68DB-4579-953D-7A197743A47E}"/>
          </ac:spMkLst>
        </pc:spChg>
        <pc:spChg chg="add mod">
          <ac:chgData name="Odom, Chris" userId="c04ddd2c-63ab-4698-ae67-7ef2d7f17ca7" providerId="ADAL" clId="{C6F14ABF-B5CF-4D2F-B061-BC2215365A82}" dt="2020-01-20T22:21:30.200" v="15613" actId="1037"/>
          <ac:spMkLst>
            <pc:docMk/>
            <pc:sldMk cId="0" sldId="300"/>
            <ac:spMk id="7" creationId="{C70EE52E-93F3-4F72-BF45-7D7822BCF812}"/>
          </ac:spMkLst>
        </pc:spChg>
        <pc:spChg chg="mod">
          <ac:chgData name="Odom, Chris" userId="c04ddd2c-63ab-4698-ae67-7ef2d7f17ca7" providerId="ADAL" clId="{C6F14ABF-B5CF-4D2F-B061-BC2215365A82}" dt="2020-01-20T21:40:59.365" v="14498" actId="14100"/>
          <ac:spMkLst>
            <pc:docMk/>
            <pc:sldMk cId="0" sldId="300"/>
            <ac:spMk id="29698" creationId="{00000000-0000-0000-0000-000000000000}"/>
          </ac:spMkLst>
        </pc:spChg>
        <pc:spChg chg="mod">
          <ac:chgData name="Odom, Chris" userId="c04ddd2c-63ab-4698-ae67-7ef2d7f17ca7" providerId="ADAL" clId="{C6F14ABF-B5CF-4D2F-B061-BC2215365A82}" dt="2020-01-20T21:41:02.269" v="14499" actId="1076"/>
          <ac:spMkLst>
            <pc:docMk/>
            <pc:sldMk cId="0" sldId="300"/>
            <ac:spMk id="29699" creationId="{00000000-0000-0000-0000-000000000000}"/>
          </ac:spMkLst>
        </pc:spChg>
        <pc:spChg chg="del mod">
          <ac:chgData name="Odom, Chris" userId="c04ddd2c-63ab-4698-ae67-7ef2d7f17ca7" providerId="ADAL" clId="{C6F14ABF-B5CF-4D2F-B061-BC2215365A82}" dt="2020-01-20T21:39:44.057" v="14485" actId="478"/>
          <ac:spMkLst>
            <pc:docMk/>
            <pc:sldMk cId="0" sldId="300"/>
            <ac:spMk id="29700" creationId="{00000000-0000-0000-0000-000000000000}"/>
          </ac:spMkLst>
        </pc:spChg>
        <pc:spChg chg="del mod">
          <ac:chgData name="Odom, Chris" userId="c04ddd2c-63ab-4698-ae67-7ef2d7f17ca7" providerId="ADAL" clId="{C6F14ABF-B5CF-4D2F-B061-BC2215365A82}" dt="2020-01-20T22:21:17.755" v="15607" actId="478"/>
          <ac:spMkLst>
            <pc:docMk/>
            <pc:sldMk cId="0" sldId="300"/>
            <ac:spMk id="29701" creationId="{00000000-0000-0000-0000-000000000000}"/>
          </ac:spMkLst>
        </pc:spChg>
        <pc:picChg chg="add mod ord modCrop">
          <ac:chgData name="Odom, Chris" userId="c04ddd2c-63ab-4698-ae67-7ef2d7f17ca7" providerId="ADAL" clId="{C6F14ABF-B5CF-4D2F-B061-BC2215365A82}" dt="2020-01-20T22:21:25.271" v="15610" actId="1076"/>
          <ac:picMkLst>
            <pc:docMk/>
            <pc:sldMk cId="0" sldId="300"/>
            <ac:picMk id="2" creationId="{E3BA4256-75FA-40F2-A148-AA47CB987471}"/>
          </ac:picMkLst>
        </pc:picChg>
        <pc:picChg chg="del mod">
          <ac:chgData name="Odom, Chris" userId="c04ddd2c-63ab-4698-ae67-7ef2d7f17ca7" providerId="ADAL" clId="{C6F14ABF-B5CF-4D2F-B061-BC2215365A82}" dt="2020-01-20T22:21:19.651" v="15608" actId="478"/>
          <ac:picMkLst>
            <pc:docMk/>
            <pc:sldMk cId="0" sldId="300"/>
            <ac:picMk id="29702" creationId="{00000000-0000-0000-0000-000000000000}"/>
          </ac:picMkLst>
        </pc:picChg>
      </pc:sldChg>
      <pc:sldChg chg="addSp delSp modSp add ord modNotesTx">
        <pc:chgData name="Odom, Chris" userId="c04ddd2c-63ab-4698-ae67-7ef2d7f17ca7" providerId="ADAL" clId="{C6F14ABF-B5CF-4D2F-B061-BC2215365A82}" dt="2020-01-25T16:05:20.612" v="35140"/>
        <pc:sldMkLst>
          <pc:docMk/>
          <pc:sldMk cId="3082779910" sldId="301"/>
        </pc:sldMkLst>
        <pc:spChg chg="add del mod">
          <ac:chgData name="Odom, Chris" userId="c04ddd2c-63ab-4698-ae67-7ef2d7f17ca7" providerId="ADAL" clId="{C6F14ABF-B5CF-4D2F-B061-BC2215365A82}" dt="2020-01-20T14:15:50.487" v="6749" actId="478"/>
          <ac:spMkLst>
            <pc:docMk/>
            <pc:sldMk cId="3082779910" sldId="301"/>
            <ac:spMk id="3" creationId="{74CE3FAD-9258-4E60-A5B6-7FBEB575B271}"/>
          </ac:spMkLst>
        </pc:spChg>
        <pc:spChg chg="del">
          <ac:chgData name="Odom, Chris" userId="c04ddd2c-63ab-4698-ae67-7ef2d7f17ca7" providerId="ADAL" clId="{C6F14ABF-B5CF-4D2F-B061-BC2215365A82}" dt="2020-01-20T14:15:49.238" v="6748" actId="478"/>
          <ac:spMkLst>
            <pc:docMk/>
            <pc:sldMk cId="3082779910" sldId="301"/>
            <ac:spMk id="6" creationId="{337AD794-7A34-4757-8168-F26D383CE54D}"/>
          </ac:spMkLst>
        </pc:spChg>
        <pc:spChg chg="add">
          <ac:chgData name="Odom, Chris" userId="c04ddd2c-63ab-4698-ae67-7ef2d7f17ca7" providerId="ADAL" clId="{C6F14ABF-B5CF-4D2F-B061-BC2215365A82}" dt="2020-01-25T16:05:20.612" v="35140"/>
          <ac:spMkLst>
            <pc:docMk/>
            <pc:sldMk cId="3082779910" sldId="301"/>
            <ac:spMk id="6" creationId="{D99CC38D-5F00-4476-91B3-980B63572BBE}"/>
          </ac:spMkLst>
        </pc:spChg>
        <pc:spChg chg="add mod">
          <ac:chgData name="Odom, Chris" userId="c04ddd2c-63ab-4698-ae67-7ef2d7f17ca7" providerId="ADAL" clId="{C6F14ABF-B5CF-4D2F-B061-BC2215365A82}" dt="2020-01-25T05:34:44.784" v="31420" actId="20577"/>
          <ac:spMkLst>
            <pc:docMk/>
            <pc:sldMk cId="3082779910" sldId="301"/>
            <ac:spMk id="8" creationId="{1BCBC876-114E-4B2E-9EA9-54B49D3D9AE0}"/>
          </ac:spMkLst>
        </pc:spChg>
        <pc:spChg chg="mod">
          <ac:chgData name="Odom, Chris" userId="c04ddd2c-63ab-4698-ae67-7ef2d7f17ca7" providerId="ADAL" clId="{C6F14ABF-B5CF-4D2F-B061-BC2215365A82}" dt="2020-01-21T12:28:31.220" v="25627" actId="14100"/>
          <ac:spMkLst>
            <pc:docMk/>
            <pc:sldMk cId="3082779910" sldId="301"/>
            <ac:spMk id="8194" creationId="{00000000-0000-0000-0000-000000000000}"/>
          </ac:spMkLst>
        </pc:spChg>
        <pc:spChg chg="del">
          <ac:chgData name="Odom, Chris" userId="c04ddd2c-63ab-4698-ae67-7ef2d7f17ca7" providerId="ADAL" clId="{C6F14ABF-B5CF-4D2F-B061-BC2215365A82}" dt="2020-01-20T14:15:47.327" v="6747" actId="478"/>
          <ac:spMkLst>
            <pc:docMk/>
            <pc:sldMk cId="3082779910" sldId="301"/>
            <ac:spMk id="8195" creationId="{00000000-0000-0000-0000-000000000000}"/>
          </ac:spMkLst>
        </pc:spChg>
        <pc:spChg chg="mod">
          <ac:chgData name="Odom, Chris" userId="c04ddd2c-63ab-4698-ae67-7ef2d7f17ca7" providerId="ADAL" clId="{C6F14ABF-B5CF-4D2F-B061-BC2215365A82}" dt="2020-01-21T12:30:18.777" v="25674" actId="313"/>
          <ac:spMkLst>
            <pc:docMk/>
            <pc:sldMk cId="3082779910" sldId="301"/>
            <ac:spMk id="8196" creationId="{00000000-0000-0000-0000-000000000000}"/>
          </ac:spMkLst>
        </pc:spChg>
        <pc:picChg chg="add mod ord">
          <ac:chgData name="Odom, Chris" userId="c04ddd2c-63ab-4698-ae67-7ef2d7f17ca7" providerId="ADAL" clId="{C6F14ABF-B5CF-4D2F-B061-BC2215365A82}" dt="2020-01-25T05:34:49.316" v="31421" actId="1076"/>
          <ac:picMkLst>
            <pc:docMk/>
            <pc:sldMk cId="3082779910" sldId="301"/>
            <ac:picMk id="4" creationId="{77F531CE-08EA-47DD-8BB3-5B0AAE9E697D}"/>
          </ac:picMkLst>
        </pc:picChg>
      </pc:sldChg>
      <pc:sldChg chg="addSp modSp add modAnim modNotesTx">
        <pc:chgData name="Odom, Chris" userId="c04ddd2c-63ab-4698-ae67-7ef2d7f17ca7" providerId="ADAL" clId="{C6F14ABF-B5CF-4D2F-B061-BC2215365A82}" dt="2020-01-25T16:06:21.030" v="35155"/>
        <pc:sldMkLst>
          <pc:docMk/>
          <pc:sldMk cId="36785491" sldId="302"/>
        </pc:sldMkLst>
        <pc:spChg chg="add mod">
          <ac:chgData name="Odom, Chris" userId="c04ddd2c-63ab-4698-ae67-7ef2d7f17ca7" providerId="ADAL" clId="{C6F14ABF-B5CF-4D2F-B061-BC2215365A82}" dt="2020-01-15T21:54:18.552" v="367" actId="1076"/>
          <ac:spMkLst>
            <pc:docMk/>
            <pc:sldMk cId="36785491" sldId="302"/>
            <ac:spMk id="7" creationId="{1840904E-A30C-4EC0-8C60-0F2DA03B6EAB}"/>
          </ac:spMkLst>
        </pc:spChg>
        <pc:spChg chg="add">
          <ac:chgData name="Odom, Chris" userId="c04ddd2c-63ab-4698-ae67-7ef2d7f17ca7" providerId="ADAL" clId="{C6F14ABF-B5CF-4D2F-B061-BC2215365A82}" dt="2020-01-25T16:06:21.030" v="35155"/>
          <ac:spMkLst>
            <pc:docMk/>
            <pc:sldMk cId="36785491" sldId="302"/>
            <ac:spMk id="8" creationId="{E0FFF235-5534-4062-A007-2420E05CF05E}"/>
          </ac:spMkLst>
        </pc:spChg>
        <pc:spChg chg="mod">
          <ac:chgData name="Odom, Chris" userId="c04ddd2c-63ab-4698-ae67-7ef2d7f17ca7" providerId="ADAL" clId="{C6F14ABF-B5CF-4D2F-B061-BC2215365A82}" dt="2020-01-15T21:51:23.403" v="341" actId="14100"/>
          <ac:spMkLst>
            <pc:docMk/>
            <pc:sldMk cId="36785491" sldId="302"/>
            <ac:spMk id="14338" creationId="{00000000-0000-0000-0000-000000000000}"/>
          </ac:spMkLst>
        </pc:spChg>
        <pc:spChg chg="mod">
          <ac:chgData name="Odom, Chris" userId="c04ddd2c-63ab-4698-ae67-7ef2d7f17ca7" providerId="ADAL" clId="{C6F14ABF-B5CF-4D2F-B061-BC2215365A82}" dt="2020-01-20T01:04:26.023" v="722" actId="113"/>
          <ac:spMkLst>
            <pc:docMk/>
            <pc:sldMk cId="36785491" sldId="302"/>
            <ac:spMk id="14339" creationId="{00000000-0000-0000-0000-000000000000}"/>
          </ac:spMkLst>
        </pc:spChg>
        <pc:spChg chg="mod">
          <ac:chgData name="Odom, Chris" userId="c04ddd2c-63ab-4698-ae67-7ef2d7f17ca7" providerId="ADAL" clId="{C6F14ABF-B5CF-4D2F-B061-BC2215365A82}" dt="2020-01-15T21:52:01.388" v="347" actId="1076"/>
          <ac:spMkLst>
            <pc:docMk/>
            <pc:sldMk cId="36785491" sldId="302"/>
            <ac:spMk id="14340" creationId="{00000000-0000-0000-0000-000000000000}"/>
          </ac:spMkLst>
        </pc:spChg>
        <pc:spChg chg="mod">
          <ac:chgData name="Odom, Chris" userId="c04ddd2c-63ab-4698-ae67-7ef2d7f17ca7" providerId="ADAL" clId="{C6F14ABF-B5CF-4D2F-B061-BC2215365A82}" dt="2020-01-15T21:53:00.978" v="353" actId="1076"/>
          <ac:spMkLst>
            <pc:docMk/>
            <pc:sldMk cId="36785491" sldId="302"/>
            <ac:spMk id="14341" creationId="{00000000-0000-0000-0000-000000000000}"/>
          </ac:spMkLst>
        </pc:spChg>
        <pc:spChg chg="mod">
          <ac:chgData name="Odom, Chris" userId="c04ddd2c-63ab-4698-ae67-7ef2d7f17ca7" providerId="ADAL" clId="{C6F14ABF-B5CF-4D2F-B061-BC2215365A82}" dt="2020-01-20T01:04:27.872" v="723" actId="113"/>
          <ac:spMkLst>
            <pc:docMk/>
            <pc:sldMk cId="36785491" sldId="302"/>
            <ac:spMk id="14342" creationId="{00000000-0000-0000-0000-000000000000}"/>
          </ac:spMkLst>
        </pc:spChg>
      </pc:sldChg>
      <pc:sldChg chg="addSp delSp modSp add modAnim modNotesTx">
        <pc:chgData name="Odom, Chris" userId="c04ddd2c-63ab-4698-ae67-7ef2d7f17ca7" providerId="ADAL" clId="{C6F14ABF-B5CF-4D2F-B061-BC2215365A82}" dt="2020-01-25T16:06:19.830" v="35154"/>
        <pc:sldMkLst>
          <pc:docMk/>
          <pc:sldMk cId="2555633675" sldId="303"/>
        </pc:sldMkLst>
        <pc:spChg chg="add del mod">
          <ac:chgData name="Odom, Chris" userId="c04ddd2c-63ab-4698-ae67-7ef2d7f17ca7" providerId="ADAL" clId="{C6F14ABF-B5CF-4D2F-B061-BC2215365A82}" dt="2020-01-20T15:19:54.179" v="8556" actId="1076"/>
          <ac:spMkLst>
            <pc:docMk/>
            <pc:sldMk cId="2555633675" sldId="303"/>
            <ac:spMk id="7" creationId="{C02CC9D9-305D-4B41-91CC-B9CCFABAA124}"/>
          </ac:spMkLst>
        </pc:spChg>
        <pc:spChg chg="add">
          <ac:chgData name="Odom, Chris" userId="c04ddd2c-63ab-4698-ae67-7ef2d7f17ca7" providerId="ADAL" clId="{C6F14ABF-B5CF-4D2F-B061-BC2215365A82}" dt="2020-01-25T16:06:19.830" v="35154"/>
          <ac:spMkLst>
            <pc:docMk/>
            <pc:sldMk cId="2555633675" sldId="303"/>
            <ac:spMk id="8" creationId="{2BDE68BD-2CE4-4B1C-9D78-721E5CAFB517}"/>
          </ac:spMkLst>
        </pc:spChg>
        <pc:spChg chg="mod">
          <ac:chgData name="Odom, Chris" userId="c04ddd2c-63ab-4698-ae67-7ef2d7f17ca7" providerId="ADAL" clId="{C6F14ABF-B5CF-4D2F-B061-BC2215365A82}" dt="2020-01-15T21:43:22.968" v="258" actId="14100"/>
          <ac:spMkLst>
            <pc:docMk/>
            <pc:sldMk cId="2555633675" sldId="303"/>
            <ac:spMk id="14338" creationId="{00000000-0000-0000-0000-000000000000}"/>
          </ac:spMkLst>
        </pc:spChg>
        <pc:spChg chg="mod">
          <ac:chgData name="Odom, Chris" userId="c04ddd2c-63ab-4698-ae67-7ef2d7f17ca7" providerId="ADAL" clId="{C6F14ABF-B5CF-4D2F-B061-BC2215365A82}" dt="2020-01-20T15:19:36.001" v="8554" actId="113"/>
          <ac:spMkLst>
            <pc:docMk/>
            <pc:sldMk cId="2555633675" sldId="303"/>
            <ac:spMk id="14339" creationId="{00000000-0000-0000-0000-000000000000}"/>
          </ac:spMkLst>
        </pc:spChg>
        <pc:spChg chg="mod">
          <ac:chgData name="Odom, Chris" userId="c04ddd2c-63ab-4698-ae67-7ef2d7f17ca7" providerId="ADAL" clId="{C6F14ABF-B5CF-4D2F-B061-BC2215365A82}" dt="2020-01-20T15:19:49.196" v="8555" actId="1076"/>
          <ac:spMkLst>
            <pc:docMk/>
            <pc:sldMk cId="2555633675" sldId="303"/>
            <ac:spMk id="14340" creationId="{00000000-0000-0000-0000-000000000000}"/>
          </ac:spMkLst>
        </pc:spChg>
        <pc:spChg chg="mod">
          <ac:chgData name="Odom, Chris" userId="c04ddd2c-63ab-4698-ae67-7ef2d7f17ca7" providerId="ADAL" clId="{C6F14ABF-B5CF-4D2F-B061-BC2215365A82}" dt="2020-01-20T15:19:49.196" v="8555" actId="1076"/>
          <ac:spMkLst>
            <pc:docMk/>
            <pc:sldMk cId="2555633675" sldId="303"/>
            <ac:spMk id="14341" creationId="{00000000-0000-0000-0000-000000000000}"/>
          </ac:spMkLst>
        </pc:spChg>
        <pc:spChg chg="mod">
          <ac:chgData name="Odom, Chris" userId="c04ddd2c-63ab-4698-ae67-7ef2d7f17ca7" providerId="ADAL" clId="{C6F14ABF-B5CF-4D2F-B061-BC2215365A82}" dt="2020-01-20T15:20:04.932" v="8577" actId="20577"/>
          <ac:spMkLst>
            <pc:docMk/>
            <pc:sldMk cId="2555633675" sldId="303"/>
            <ac:spMk id="14342" creationId="{00000000-0000-0000-0000-000000000000}"/>
          </ac:spMkLst>
        </pc:spChg>
      </pc:sldChg>
      <pc:sldChg chg="del">
        <pc:chgData name="Odom, Chris" userId="c04ddd2c-63ab-4698-ae67-7ef2d7f17ca7" providerId="ADAL" clId="{C6F14ABF-B5CF-4D2F-B061-BC2215365A82}" dt="2020-01-21T12:59:05.161" v="26183" actId="47"/>
        <pc:sldMkLst>
          <pc:docMk/>
          <pc:sldMk cId="1300510100" sldId="305"/>
        </pc:sldMkLst>
      </pc:sldChg>
      <pc:sldChg chg="del">
        <pc:chgData name="Odom, Chris" userId="c04ddd2c-63ab-4698-ae67-7ef2d7f17ca7" providerId="ADAL" clId="{C6F14ABF-B5CF-4D2F-B061-BC2215365A82}" dt="2020-01-21T12:59:05.161" v="26183" actId="47"/>
        <pc:sldMkLst>
          <pc:docMk/>
          <pc:sldMk cId="1104936209" sldId="308"/>
        </pc:sldMkLst>
      </pc:sldChg>
      <pc:sldChg chg="modSp">
        <pc:chgData name="Odom, Chris" userId="c04ddd2c-63ab-4698-ae67-7ef2d7f17ca7" providerId="ADAL" clId="{C6F14ABF-B5CF-4D2F-B061-BC2215365A82}" dt="2020-01-21T17:48:08.191" v="26372" actId="20577"/>
        <pc:sldMkLst>
          <pc:docMk/>
          <pc:sldMk cId="2663608505" sldId="349"/>
        </pc:sldMkLst>
        <pc:spChg chg="mod">
          <ac:chgData name="Odom, Chris" userId="c04ddd2c-63ab-4698-ae67-7ef2d7f17ca7" providerId="ADAL" clId="{C6F14ABF-B5CF-4D2F-B061-BC2215365A82}" dt="2020-01-21T17:48:08.191" v="26372" actId="20577"/>
          <ac:spMkLst>
            <pc:docMk/>
            <pc:sldMk cId="2663608505" sldId="349"/>
            <ac:spMk id="3" creationId="{00000000-0000-0000-0000-000000000000}"/>
          </ac:spMkLst>
        </pc:spChg>
      </pc:sldChg>
      <pc:sldChg chg="addSp delSp modSp delAnim modNotesTx">
        <pc:chgData name="Odom, Chris" userId="c04ddd2c-63ab-4698-ae67-7ef2d7f17ca7" providerId="ADAL" clId="{C6F14ABF-B5CF-4D2F-B061-BC2215365A82}" dt="2020-01-25T16:09:16.457" v="35230" actId="6549"/>
        <pc:sldMkLst>
          <pc:docMk/>
          <pc:sldMk cId="754197139" sldId="350"/>
        </pc:sldMkLst>
        <pc:spChg chg="mod">
          <ac:chgData name="Odom, Chris" userId="c04ddd2c-63ab-4698-ae67-7ef2d7f17ca7" providerId="ADAL" clId="{C6F14ABF-B5CF-4D2F-B061-BC2215365A82}" dt="2020-01-25T12:28:27.353" v="32245" actId="20577"/>
          <ac:spMkLst>
            <pc:docMk/>
            <pc:sldMk cId="754197139" sldId="350"/>
            <ac:spMk id="2" creationId="{00000000-0000-0000-0000-000000000000}"/>
          </ac:spMkLst>
        </pc:spChg>
        <pc:spChg chg="del">
          <ac:chgData name="Odom, Chris" userId="c04ddd2c-63ab-4698-ae67-7ef2d7f17ca7" providerId="ADAL" clId="{C6F14ABF-B5CF-4D2F-B061-BC2215365A82}" dt="2020-01-25T02:36:58.719" v="28552" actId="478"/>
          <ac:spMkLst>
            <pc:docMk/>
            <pc:sldMk cId="754197139" sldId="350"/>
            <ac:spMk id="5" creationId="{B953BBFF-A32F-4037-B396-A4C9304DD2CE}"/>
          </ac:spMkLst>
        </pc:spChg>
        <pc:spChg chg="mod topLvl">
          <ac:chgData name="Odom, Chris" userId="c04ddd2c-63ab-4698-ae67-7ef2d7f17ca7" providerId="ADAL" clId="{C6F14ABF-B5CF-4D2F-B061-BC2215365A82}" dt="2020-01-21T12:01:19.844" v="24630" actId="1076"/>
          <ac:spMkLst>
            <pc:docMk/>
            <pc:sldMk cId="754197139" sldId="350"/>
            <ac:spMk id="7" creationId="{8F9F3B8C-1E3D-4A54-B6BF-5B53FE6D197E}"/>
          </ac:spMkLst>
        </pc:spChg>
        <pc:spChg chg="mod topLvl">
          <ac:chgData name="Odom, Chris" userId="c04ddd2c-63ab-4698-ae67-7ef2d7f17ca7" providerId="ADAL" clId="{C6F14ABF-B5CF-4D2F-B061-BC2215365A82}" dt="2020-01-21T12:00:46.427" v="24623" actId="1076"/>
          <ac:spMkLst>
            <pc:docMk/>
            <pc:sldMk cId="754197139" sldId="350"/>
            <ac:spMk id="8" creationId="{34ACB7E6-E93D-4FC4-B0A3-F0A89CA2F9B7}"/>
          </ac:spMkLst>
        </pc:spChg>
        <pc:spChg chg="mod topLvl">
          <ac:chgData name="Odom, Chris" userId="c04ddd2c-63ab-4698-ae67-7ef2d7f17ca7" providerId="ADAL" clId="{C6F14ABF-B5CF-4D2F-B061-BC2215365A82}" dt="2020-01-21T12:01:01.484" v="24626" actId="1076"/>
          <ac:spMkLst>
            <pc:docMk/>
            <pc:sldMk cId="754197139" sldId="350"/>
            <ac:spMk id="9" creationId="{C5314CB0-3944-4A9B-864E-C1DA28643756}"/>
          </ac:spMkLst>
        </pc:spChg>
        <pc:spChg chg="mod topLvl">
          <ac:chgData name="Odom, Chris" userId="c04ddd2c-63ab-4698-ae67-7ef2d7f17ca7" providerId="ADAL" clId="{C6F14ABF-B5CF-4D2F-B061-BC2215365A82}" dt="2020-01-21T12:00:51.988" v="24624" actId="1076"/>
          <ac:spMkLst>
            <pc:docMk/>
            <pc:sldMk cId="754197139" sldId="350"/>
            <ac:spMk id="10" creationId="{AE25CD09-82C5-488E-B2AC-F3155A0C1451}"/>
          </ac:spMkLst>
        </pc:spChg>
        <pc:spChg chg="mod topLvl">
          <ac:chgData name="Odom, Chris" userId="c04ddd2c-63ab-4698-ae67-7ef2d7f17ca7" providerId="ADAL" clId="{C6F14ABF-B5CF-4D2F-B061-BC2215365A82}" dt="2020-01-21T12:01:13.798" v="24629" actId="1076"/>
          <ac:spMkLst>
            <pc:docMk/>
            <pc:sldMk cId="754197139" sldId="350"/>
            <ac:spMk id="11" creationId="{F017072B-14A5-4557-9C73-61E3E5751A08}"/>
          </ac:spMkLst>
        </pc:spChg>
        <pc:spChg chg="mod topLvl">
          <ac:chgData name="Odom, Chris" userId="c04ddd2c-63ab-4698-ae67-7ef2d7f17ca7" providerId="ADAL" clId="{C6F14ABF-B5CF-4D2F-B061-BC2215365A82}" dt="2020-01-21T12:00:40.212" v="24622" actId="14100"/>
          <ac:spMkLst>
            <pc:docMk/>
            <pc:sldMk cId="754197139" sldId="350"/>
            <ac:spMk id="12" creationId="{CA248A13-42AA-47B9-97EC-FB8F6486D6CC}"/>
          </ac:spMkLst>
        </pc:spChg>
        <pc:spChg chg="mod topLvl">
          <ac:chgData name="Odom, Chris" userId="c04ddd2c-63ab-4698-ae67-7ef2d7f17ca7" providerId="ADAL" clId="{C6F14ABF-B5CF-4D2F-B061-BC2215365A82}" dt="2020-01-21T12:01:07.972" v="24628" actId="1076"/>
          <ac:spMkLst>
            <pc:docMk/>
            <pc:sldMk cId="754197139" sldId="350"/>
            <ac:spMk id="13" creationId="{65BD2105-D0B9-40FA-A6F3-F8804A158990}"/>
          </ac:spMkLst>
        </pc:spChg>
        <pc:spChg chg="mod topLvl">
          <ac:chgData name="Odom, Chris" userId="c04ddd2c-63ab-4698-ae67-7ef2d7f17ca7" providerId="ADAL" clId="{C6F14ABF-B5CF-4D2F-B061-BC2215365A82}" dt="2020-01-21T12:00:57.724" v="24625" actId="1076"/>
          <ac:spMkLst>
            <pc:docMk/>
            <pc:sldMk cId="754197139" sldId="350"/>
            <ac:spMk id="14" creationId="{9421CA96-A53B-4F29-8892-67052568770A}"/>
          </ac:spMkLst>
        </pc:spChg>
        <pc:grpChg chg="add del mod">
          <ac:chgData name="Odom, Chris" userId="c04ddd2c-63ab-4698-ae67-7ef2d7f17ca7" providerId="ADAL" clId="{C6F14ABF-B5CF-4D2F-B061-BC2215365A82}" dt="2020-01-21T11:58:20.778" v="24579" actId="165"/>
          <ac:grpSpMkLst>
            <pc:docMk/>
            <pc:sldMk cId="754197139" sldId="350"/>
            <ac:grpSpMk id="3" creationId="{0C8A95D6-EF27-4C3F-886A-DCAD5900CEBB}"/>
          </ac:grpSpMkLst>
        </pc:grpChg>
        <pc:graphicFrameChg chg="add del mod">
          <ac:chgData name="Odom, Chris" userId="c04ddd2c-63ab-4698-ae67-7ef2d7f17ca7" providerId="ADAL" clId="{C6F14ABF-B5CF-4D2F-B061-BC2215365A82}" dt="2020-01-21T11:58:20.617" v="24578" actId="18245"/>
          <ac:graphicFrameMkLst>
            <pc:docMk/>
            <pc:sldMk cId="754197139" sldId="350"/>
            <ac:graphicFrameMk id="6" creationId="{90C8D98A-2B71-4895-B658-4CF3536C51DF}"/>
          </ac:graphicFrameMkLst>
        </pc:graphicFrameChg>
      </pc:sldChg>
      <pc:sldChg chg="modSp modNotesTx">
        <pc:chgData name="Odom, Chris" userId="c04ddd2c-63ab-4698-ae67-7ef2d7f17ca7" providerId="ADAL" clId="{C6F14ABF-B5CF-4D2F-B061-BC2215365A82}" dt="2020-01-25T16:09:22.490" v="35231" actId="12"/>
        <pc:sldMkLst>
          <pc:docMk/>
          <pc:sldMk cId="1950319267" sldId="351"/>
        </pc:sldMkLst>
        <pc:spChg chg="mod">
          <ac:chgData name="Odom, Chris" userId="c04ddd2c-63ab-4698-ae67-7ef2d7f17ca7" providerId="ADAL" clId="{C6F14ABF-B5CF-4D2F-B061-BC2215365A82}" dt="2020-01-20T13:27:21.339" v="4928" actId="20577"/>
          <ac:spMkLst>
            <pc:docMk/>
            <pc:sldMk cId="1950319267" sldId="351"/>
            <ac:spMk id="3" creationId="{00000000-0000-0000-0000-000000000000}"/>
          </ac:spMkLst>
        </pc:spChg>
      </pc:sldChg>
      <pc:sldChg chg="modSp modNotesTx">
        <pc:chgData name="Odom, Chris" userId="c04ddd2c-63ab-4698-ae67-7ef2d7f17ca7" providerId="ADAL" clId="{C6F14ABF-B5CF-4D2F-B061-BC2215365A82}" dt="2020-01-25T16:09:27.073" v="35232" actId="12"/>
        <pc:sldMkLst>
          <pc:docMk/>
          <pc:sldMk cId="228868457" sldId="352"/>
        </pc:sldMkLst>
        <pc:spChg chg="mod">
          <ac:chgData name="Odom, Chris" userId="c04ddd2c-63ab-4698-ae67-7ef2d7f17ca7" providerId="ADAL" clId="{C6F14ABF-B5CF-4D2F-B061-BC2215365A82}" dt="2020-01-21T12:04:13.649" v="24703" actId="14100"/>
          <ac:spMkLst>
            <pc:docMk/>
            <pc:sldMk cId="228868457" sldId="352"/>
            <ac:spMk id="2" creationId="{00000000-0000-0000-0000-000000000000}"/>
          </ac:spMkLst>
        </pc:spChg>
        <pc:spChg chg="mod">
          <ac:chgData name="Odom, Chris" userId="c04ddd2c-63ab-4698-ae67-7ef2d7f17ca7" providerId="ADAL" clId="{C6F14ABF-B5CF-4D2F-B061-BC2215365A82}" dt="2020-01-22T19:11:07.668" v="26731" actId="20577"/>
          <ac:spMkLst>
            <pc:docMk/>
            <pc:sldMk cId="228868457" sldId="352"/>
            <ac:spMk id="3" creationId="{00000000-0000-0000-0000-000000000000}"/>
          </ac:spMkLst>
        </pc:spChg>
      </pc:sldChg>
      <pc:sldChg chg="modSp del ord">
        <pc:chgData name="Odom, Chris" userId="c04ddd2c-63ab-4698-ae67-7ef2d7f17ca7" providerId="ADAL" clId="{C6F14ABF-B5CF-4D2F-B061-BC2215365A82}" dt="2020-01-22T19:20:19.229" v="26850" actId="47"/>
        <pc:sldMkLst>
          <pc:docMk/>
          <pc:sldMk cId="2104377570" sldId="353"/>
        </pc:sldMkLst>
        <pc:spChg chg="mod">
          <ac:chgData name="Odom, Chris" userId="c04ddd2c-63ab-4698-ae67-7ef2d7f17ca7" providerId="ADAL" clId="{C6F14ABF-B5CF-4D2F-B061-BC2215365A82}" dt="2020-01-22T19:12:21.901" v="26765" actId="313"/>
          <ac:spMkLst>
            <pc:docMk/>
            <pc:sldMk cId="2104377570" sldId="353"/>
            <ac:spMk id="2" creationId="{00000000-0000-0000-0000-000000000000}"/>
          </ac:spMkLst>
        </pc:spChg>
        <pc:spChg chg="mod">
          <ac:chgData name="Odom, Chris" userId="c04ddd2c-63ab-4698-ae67-7ef2d7f17ca7" providerId="ADAL" clId="{C6F14ABF-B5CF-4D2F-B061-BC2215365A82}" dt="2020-01-21T17:50:04.297" v="26417" actId="20577"/>
          <ac:spMkLst>
            <pc:docMk/>
            <pc:sldMk cId="2104377570" sldId="353"/>
            <ac:spMk id="3" creationId="{00000000-0000-0000-0000-000000000000}"/>
          </ac:spMkLst>
        </pc:spChg>
      </pc:sldChg>
      <pc:sldChg chg="modSp">
        <pc:chgData name="Odom, Chris" userId="c04ddd2c-63ab-4698-ae67-7ef2d7f17ca7" providerId="ADAL" clId="{C6F14ABF-B5CF-4D2F-B061-BC2215365A82}" dt="2020-01-22T19:14:40.122" v="26774" actId="207"/>
        <pc:sldMkLst>
          <pc:docMk/>
          <pc:sldMk cId="2798878617" sldId="354"/>
        </pc:sldMkLst>
        <pc:spChg chg="mod">
          <ac:chgData name="Odom, Chris" userId="c04ddd2c-63ab-4698-ae67-7ef2d7f17ca7" providerId="ADAL" clId="{C6F14ABF-B5CF-4D2F-B061-BC2215365A82}" dt="2020-01-22T19:14:40.122" v="26774" actId="207"/>
          <ac:spMkLst>
            <pc:docMk/>
            <pc:sldMk cId="2798878617" sldId="354"/>
            <ac:spMk id="2" creationId="{00000000-0000-0000-0000-000000000000}"/>
          </ac:spMkLst>
        </pc:spChg>
        <pc:spChg chg="mod">
          <ac:chgData name="Odom, Chris" userId="c04ddd2c-63ab-4698-ae67-7ef2d7f17ca7" providerId="ADAL" clId="{C6F14ABF-B5CF-4D2F-B061-BC2215365A82}" dt="2020-01-21T12:14:02.536" v="25245" actId="207"/>
          <ac:spMkLst>
            <pc:docMk/>
            <pc:sldMk cId="2798878617" sldId="354"/>
            <ac:spMk id="3" creationId="{00000000-0000-0000-0000-000000000000}"/>
          </ac:spMkLst>
        </pc:spChg>
      </pc:sldChg>
      <pc:sldChg chg="modSp modNotesTx">
        <pc:chgData name="Odom, Chris" userId="c04ddd2c-63ab-4698-ae67-7ef2d7f17ca7" providerId="ADAL" clId="{C6F14ABF-B5CF-4D2F-B061-BC2215365A82}" dt="2020-01-25T16:09:31.056" v="35233" actId="12"/>
        <pc:sldMkLst>
          <pc:docMk/>
          <pc:sldMk cId="1654552872" sldId="355"/>
        </pc:sldMkLst>
        <pc:spChg chg="mod">
          <ac:chgData name="Odom, Chris" userId="c04ddd2c-63ab-4698-ae67-7ef2d7f17ca7" providerId="ADAL" clId="{C6F14ABF-B5CF-4D2F-B061-BC2215365A82}" dt="2020-01-22T19:14:51.266" v="26778" actId="207"/>
          <ac:spMkLst>
            <pc:docMk/>
            <pc:sldMk cId="1654552872" sldId="355"/>
            <ac:spMk id="2" creationId="{00000000-0000-0000-0000-000000000000}"/>
          </ac:spMkLst>
        </pc:spChg>
        <pc:spChg chg="mod">
          <ac:chgData name="Odom, Chris" userId="c04ddd2c-63ab-4698-ae67-7ef2d7f17ca7" providerId="ADAL" clId="{C6F14ABF-B5CF-4D2F-B061-BC2215365A82}" dt="2020-01-21T12:15:24.430" v="25275" actId="27636"/>
          <ac:spMkLst>
            <pc:docMk/>
            <pc:sldMk cId="1654552872" sldId="355"/>
            <ac:spMk id="3" creationId="{00000000-0000-0000-0000-000000000000}"/>
          </ac:spMkLst>
        </pc:spChg>
      </pc:sldChg>
      <pc:sldChg chg="modSp">
        <pc:chgData name="Odom, Chris" userId="c04ddd2c-63ab-4698-ae67-7ef2d7f17ca7" providerId="ADAL" clId="{C6F14ABF-B5CF-4D2F-B061-BC2215365A82}" dt="2020-01-22T19:14:24.654" v="26770" actId="207"/>
        <pc:sldMkLst>
          <pc:docMk/>
          <pc:sldMk cId="3820732655" sldId="356"/>
        </pc:sldMkLst>
        <pc:spChg chg="mod">
          <ac:chgData name="Odom, Chris" userId="c04ddd2c-63ab-4698-ae67-7ef2d7f17ca7" providerId="ADAL" clId="{C6F14ABF-B5CF-4D2F-B061-BC2215365A82}" dt="2020-01-22T19:14:24.654" v="26770" actId="207"/>
          <ac:spMkLst>
            <pc:docMk/>
            <pc:sldMk cId="3820732655" sldId="356"/>
            <ac:spMk id="2" creationId="{00000000-0000-0000-0000-000000000000}"/>
          </ac:spMkLst>
        </pc:spChg>
        <pc:spChg chg="mod">
          <ac:chgData name="Odom, Chris" userId="c04ddd2c-63ab-4698-ae67-7ef2d7f17ca7" providerId="ADAL" clId="{C6F14ABF-B5CF-4D2F-B061-BC2215365A82}" dt="2020-01-21T12:16:17.511" v="25278" actId="14100"/>
          <ac:spMkLst>
            <pc:docMk/>
            <pc:sldMk cId="3820732655" sldId="356"/>
            <ac:spMk id="3" creationId="{00000000-0000-0000-0000-000000000000}"/>
          </ac:spMkLst>
        </pc:spChg>
      </pc:sldChg>
      <pc:sldChg chg="addSp delSp modSp modNotesTx">
        <pc:chgData name="Odom, Chris" userId="c04ddd2c-63ab-4698-ae67-7ef2d7f17ca7" providerId="ADAL" clId="{C6F14ABF-B5CF-4D2F-B061-BC2215365A82}" dt="2020-01-22T21:24:33.137" v="27852" actId="20577"/>
        <pc:sldMkLst>
          <pc:docMk/>
          <pc:sldMk cId="2627584720" sldId="357"/>
        </pc:sldMkLst>
        <pc:spChg chg="mod">
          <ac:chgData name="Odom, Chris" userId="c04ddd2c-63ab-4698-ae67-7ef2d7f17ca7" providerId="ADAL" clId="{C6F14ABF-B5CF-4D2F-B061-BC2215365A82}" dt="2020-01-22T21:24:33.137" v="27852" actId="20577"/>
          <ac:spMkLst>
            <pc:docMk/>
            <pc:sldMk cId="2627584720" sldId="357"/>
            <ac:spMk id="2" creationId="{00000000-0000-0000-0000-000000000000}"/>
          </ac:spMkLst>
        </pc:spChg>
        <pc:spChg chg="mod">
          <ac:chgData name="Odom, Chris" userId="c04ddd2c-63ab-4698-ae67-7ef2d7f17ca7" providerId="ADAL" clId="{C6F14ABF-B5CF-4D2F-B061-BC2215365A82}" dt="2020-01-22T20:29:28.577" v="27595" actId="27636"/>
          <ac:spMkLst>
            <pc:docMk/>
            <pc:sldMk cId="2627584720" sldId="357"/>
            <ac:spMk id="3" creationId="{00000000-0000-0000-0000-000000000000}"/>
          </ac:spMkLst>
        </pc:spChg>
        <pc:spChg chg="add del mod">
          <ac:chgData name="Odom, Chris" userId="c04ddd2c-63ab-4698-ae67-7ef2d7f17ca7" providerId="ADAL" clId="{C6F14ABF-B5CF-4D2F-B061-BC2215365A82}" dt="2020-01-22T19:22:55.061" v="26961" actId="478"/>
          <ac:spMkLst>
            <pc:docMk/>
            <pc:sldMk cId="2627584720" sldId="357"/>
            <ac:spMk id="5" creationId="{8F449852-EC63-4665-9E16-BC230E1AA40B}"/>
          </ac:spMkLst>
        </pc:spChg>
        <pc:picChg chg="add del mod">
          <ac:chgData name="Odom, Chris" userId="c04ddd2c-63ab-4698-ae67-7ef2d7f17ca7" providerId="ADAL" clId="{C6F14ABF-B5CF-4D2F-B061-BC2215365A82}" dt="2020-01-22T20:23:26.286" v="27334" actId="478"/>
          <ac:picMkLst>
            <pc:docMk/>
            <pc:sldMk cId="2627584720" sldId="357"/>
            <ac:picMk id="6" creationId="{E81B54DB-F0DF-4B56-A3DF-19CD924FACD5}"/>
          </ac:picMkLst>
        </pc:picChg>
        <pc:picChg chg="add del mod">
          <ac:chgData name="Odom, Chris" userId="c04ddd2c-63ab-4698-ae67-7ef2d7f17ca7" providerId="ADAL" clId="{C6F14ABF-B5CF-4D2F-B061-BC2215365A82}" dt="2020-01-22T20:23:27.422" v="27336" actId="478"/>
          <ac:picMkLst>
            <pc:docMk/>
            <pc:sldMk cId="2627584720" sldId="357"/>
            <ac:picMk id="7" creationId="{B3DAAA0E-C806-4523-8F5C-17BFDAA429DE}"/>
          </ac:picMkLst>
        </pc:picChg>
        <pc:picChg chg="add del mod">
          <ac:chgData name="Odom, Chris" userId="c04ddd2c-63ab-4698-ae67-7ef2d7f17ca7" providerId="ADAL" clId="{C6F14ABF-B5CF-4D2F-B061-BC2215365A82}" dt="2020-01-22T19:41:19.363" v="27114" actId="478"/>
          <ac:picMkLst>
            <pc:docMk/>
            <pc:sldMk cId="2627584720" sldId="357"/>
            <ac:picMk id="8" creationId="{7510CA86-D019-461C-A430-9F6AEED29549}"/>
          </ac:picMkLst>
        </pc:picChg>
        <pc:picChg chg="add del mod">
          <ac:chgData name="Odom, Chris" userId="c04ddd2c-63ab-4698-ae67-7ef2d7f17ca7" providerId="ADAL" clId="{C6F14ABF-B5CF-4D2F-B061-BC2215365A82}" dt="2020-01-22T20:23:27.970" v="27337" actId="478"/>
          <ac:picMkLst>
            <pc:docMk/>
            <pc:sldMk cId="2627584720" sldId="357"/>
            <ac:picMk id="9" creationId="{85379B76-5ACF-4EB7-8B60-FF65D39CFC9B}"/>
          </ac:picMkLst>
        </pc:picChg>
        <pc:picChg chg="add del mod">
          <ac:chgData name="Odom, Chris" userId="c04ddd2c-63ab-4698-ae67-7ef2d7f17ca7" providerId="ADAL" clId="{C6F14ABF-B5CF-4D2F-B061-BC2215365A82}" dt="2020-01-22T20:23:26.895" v="27335" actId="478"/>
          <ac:picMkLst>
            <pc:docMk/>
            <pc:sldMk cId="2627584720" sldId="357"/>
            <ac:picMk id="10" creationId="{D49A43FB-8DD6-4873-BAF2-2DD820DB60C8}"/>
          </ac:picMkLst>
        </pc:picChg>
        <pc:picChg chg="add del">
          <ac:chgData name="Odom, Chris" userId="c04ddd2c-63ab-4698-ae67-7ef2d7f17ca7" providerId="ADAL" clId="{C6F14ABF-B5CF-4D2F-B061-BC2215365A82}" dt="2020-01-22T19:40:47.825" v="27106" actId="478"/>
          <ac:picMkLst>
            <pc:docMk/>
            <pc:sldMk cId="2627584720" sldId="357"/>
            <ac:picMk id="11" creationId="{B03409FB-86B5-48A1-A044-BB70E734CB4E}"/>
          </ac:picMkLst>
        </pc:picChg>
        <pc:picChg chg="add del mod modCrop">
          <ac:chgData name="Odom, Chris" userId="c04ddd2c-63ab-4698-ae67-7ef2d7f17ca7" providerId="ADAL" clId="{C6F14ABF-B5CF-4D2F-B061-BC2215365A82}" dt="2020-01-22T20:23:28.478" v="27338" actId="478"/>
          <ac:picMkLst>
            <pc:docMk/>
            <pc:sldMk cId="2627584720" sldId="357"/>
            <ac:picMk id="12" creationId="{1832F5EA-3E5C-4AF9-AD23-36009BD0562C}"/>
          </ac:picMkLst>
        </pc:picChg>
      </pc:sldChg>
      <pc:sldChg chg="add del ord">
        <pc:chgData name="Odom, Chris" userId="c04ddd2c-63ab-4698-ae67-7ef2d7f17ca7" providerId="ADAL" clId="{C6F14ABF-B5CF-4D2F-B061-BC2215365A82}" dt="2020-01-22T19:41:26.691" v="27115" actId="47"/>
        <pc:sldMkLst>
          <pc:docMk/>
          <pc:sldMk cId="1320539489" sldId="358"/>
        </pc:sldMkLst>
      </pc:sldChg>
      <pc:sldChg chg="modSp del modNotesTx">
        <pc:chgData name="Odom, Chris" userId="c04ddd2c-63ab-4698-ae67-7ef2d7f17ca7" providerId="ADAL" clId="{C6F14ABF-B5CF-4D2F-B061-BC2215365A82}" dt="2020-01-22T19:21:25.402" v="26852" actId="2696"/>
        <pc:sldMkLst>
          <pc:docMk/>
          <pc:sldMk cId="3533626727" sldId="358"/>
        </pc:sldMkLst>
        <pc:spChg chg="mod">
          <ac:chgData name="Odom, Chris" userId="c04ddd2c-63ab-4698-ae67-7ef2d7f17ca7" providerId="ADAL" clId="{C6F14ABF-B5CF-4D2F-B061-BC2215365A82}" dt="2020-01-21T12:45:29.309" v="25859" actId="207"/>
          <ac:spMkLst>
            <pc:docMk/>
            <pc:sldMk cId="3533626727" sldId="358"/>
            <ac:spMk id="2" creationId="{00000000-0000-0000-0000-000000000000}"/>
          </ac:spMkLst>
        </pc:spChg>
        <pc:spChg chg="mod">
          <ac:chgData name="Odom, Chris" userId="c04ddd2c-63ab-4698-ae67-7ef2d7f17ca7" providerId="ADAL" clId="{C6F14ABF-B5CF-4D2F-B061-BC2215365A82}" dt="2020-01-21T12:41:27.996" v="25822" actId="20577"/>
          <ac:spMkLst>
            <pc:docMk/>
            <pc:sldMk cId="3533626727" sldId="358"/>
            <ac:spMk id="3" creationId="{00000000-0000-0000-0000-000000000000}"/>
          </ac:spMkLst>
        </pc:spChg>
      </pc:sldChg>
      <pc:sldChg chg="del">
        <pc:chgData name="Odom, Chris" userId="c04ddd2c-63ab-4698-ae67-7ef2d7f17ca7" providerId="ADAL" clId="{C6F14ABF-B5CF-4D2F-B061-BC2215365A82}" dt="2020-01-21T12:15:41.436" v="25276" actId="47"/>
        <pc:sldMkLst>
          <pc:docMk/>
          <pc:sldMk cId="3079621379" sldId="360"/>
        </pc:sldMkLst>
      </pc:sldChg>
      <pc:sldChg chg="modSp del">
        <pc:chgData name="Odom, Chris" userId="c04ddd2c-63ab-4698-ae67-7ef2d7f17ca7" providerId="ADAL" clId="{C6F14ABF-B5CF-4D2F-B061-BC2215365A82}" dt="2020-01-25T05:39:22.047" v="31462" actId="2696"/>
        <pc:sldMkLst>
          <pc:docMk/>
          <pc:sldMk cId="1344779115" sldId="361"/>
        </pc:sldMkLst>
        <pc:spChg chg="mod">
          <ac:chgData name="Odom, Chris" userId="c04ddd2c-63ab-4698-ae67-7ef2d7f17ca7" providerId="ADAL" clId="{C6F14ABF-B5CF-4D2F-B061-BC2215365A82}" dt="2020-01-21T12:45:46.724" v="25864" actId="207"/>
          <ac:spMkLst>
            <pc:docMk/>
            <pc:sldMk cId="1344779115" sldId="361"/>
            <ac:spMk id="2" creationId="{00000000-0000-0000-0000-000000000000}"/>
          </ac:spMkLst>
        </pc:spChg>
        <pc:spChg chg="mod">
          <ac:chgData name="Odom, Chris" userId="c04ddd2c-63ab-4698-ae67-7ef2d7f17ca7" providerId="ADAL" clId="{C6F14ABF-B5CF-4D2F-B061-BC2215365A82}" dt="2020-01-21T12:44:25.513" v="25856" actId="20577"/>
          <ac:spMkLst>
            <pc:docMk/>
            <pc:sldMk cId="1344779115" sldId="361"/>
            <ac:spMk id="3" creationId="{00000000-0000-0000-0000-000000000000}"/>
          </ac:spMkLst>
        </pc:spChg>
      </pc:sldChg>
      <pc:sldChg chg="add modNotesTx">
        <pc:chgData name="Odom, Chris" userId="c04ddd2c-63ab-4698-ae67-7ef2d7f17ca7" providerId="ADAL" clId="{C6F14ABF-B5CF-4D2F-B061-BC2215365A82}" dt="2020-01-25T16:09:38.369" v="35234" actId="12"/>
        <pc:sldMkLst>
          <pc:docMk/>
          <pc:sldMk cId="2678467068" sldId="361"/>
        </pc:sldMkLst>
      </pc:sldChg>
      <pc:sldChg chg="modSp del">
        <pc:chgData name="Odom, Chris" userId="c04ddd2c-63ab-4698-ae67-7ef2d7f17ca7" providerId="ADAL" clId="{C6F14ABF-B5CF-4D2F-B061-BC2215365A82}" dt="2020-01-25T05:39:22.047" v="31462" actId="2696"/>
        <pc:sldMkLst>
          <pc:docMk/>
          <pc:sldMk cId="38333901" sldId="362"/>
        </pc:sldMkLst>
        <pc:spChg chg="mod">
          <ac:chgData name="Odom, Chris" userId="c04ddd2c-63ab-4698-ae67-7ef2d7f17ca7" providerId="ADAL" clId="{C6F14ABF-B5CF-4D2F-B061-BC2215365A82}" dt="2020-01-21T12:46:04.119" v="25868" actId="207"/>
          <ac:spMkLst>
            <pc:docMk/>
            <pc:sldMk cId="38333901" sldId="362"/>
            <ac:spMk id="2" creationId="{00000000-0000-0000-0000-000000000000}"/>
          </ac:spMkLst>
        </pc:spChg>
      </pc:sldChg>
      <pc:sldChg chg="add">
        <pc:chgData name="Odom, Chris" userId="c04ddd2c-63ab-4698-ae67-7ef2d7f17ca7" providerId="ADAL" clId="{C6F14ABF-B5CF-4D2F-B061-BC2215365A82}" dt="2020-01-25T05:39:58.924" v="31463"/>
        <pc:sldMkLst>
          <pc:docMk/>
          <pc:sldMk cId="1989744924" sldId="362"/>
        </pc:sldMkLst>
      </pc:sldChg>
      <pc:sldChg chg="modSp del">
        <pc:chgData name="Odom, Chris" userId="c04ddd2c-63ab-4698-ae67-7ef2d7f17ca7" providerId="ADAL" clId="{C6F14ABF-B5CF-4D2F-B061-BC2215365A82}" dt="2020-01-25T05:39:22.047" v="31462" actId="2696"/>
        <pc:sldMkLst>
          <pc:docMk/>
          <pc:sldMk cId="1631500770" sldId="363"/>
        </pc:sldMkLst>
        <pc:spChg chg="mod">
          <ac:chgData name="Odom, Chris" userId="c04ddd2c-63ab-4698-ae67-7ef2d7f17ca7" providerId="ADAL" clId="{C6F14ABF-B5CF-4D2F-B061-BC2215365A82}" dt="2020-01-21T12:46:14.238" v="25872" actId="207"/>
          <ac:spMkLst>
            <pc:docMk/>
            <pc:sldMk cId="1631500770" sldId="363"/>
            <ac:spMk id="2" creationId="{00000000-0000-0000-0000-000000000000}"/>
          </ac:spMkLst>
        </pc:spChg>
      </pc:sldChg>
      <pc:sldChg chg="add">
        <pc:chgData name="Odom, Chris" userId="c04ddd2c-63ab-4698-ae67-7ef2d7f17ca7" providerId="ADAL" clId="{C6F14ABF-B5CF-4D2F-B061-BC2215365A82}" dt="2020-01-25T05:39:58.924" v="31463"/>
        <pc:sldMkLst>
          <pc:docMk/>
          <pc:sldMk cId="2704416707" sldId="363"/>
        </pc:sldMkLst>
      </pc:sldChg>
      <pc:sldChg chg="modSp del modNotesTx">
        <pc:chgData name="Odom, Chris" userId="c04ddd2c-63ab-4698-ae67-7ef2d7f17ca7" providerId="ADAL" clId="{C6F14ABF-B5CF-4D2F-B061-BC2215365A82}" dt="2020-01-22T21:25:49.039" v="27853" actId="2696"/>
        <pc:sldMkLst>
          <pc:docMk/>
          <pc:sldMk cId="2267338315" sldId="364"/>
        </pc:sldMkLst>
        <pc:spChg chg="mod">
          <ac:chgData name="Odom, Chris" userId="c04ddd2c-63ab-4698-ae67-7ef2d7f17ca7" providerId="ADAL" clId="{C6F14ABF-B5CF-4D2F-B061-BC2215365A82}" dt="2020-01-21T12:46:42.186" v="25876" actId="207"/>
          <ac:spMkLst>
            <pc:docMk/>
            <pc:sldMk cId="2267338315" sldId="364"/>
            <ac:spMk id="2" creationId="{00000000-0000-0000-0000-000000000000}"/>
          </ac:spMkLst>
        </pc:spChg>
        <pc:spChg chg="mod">
          <ac:chgData name="Odom, Chris" userId="c04ddd2c-63ab-4698-ae67-7ef2d7f17ca7" providerId="ADAL" clId="{C6F14ABF-B5CF-4D2F-B061-BC2215365A82}" dt="2020-01-21T12:51:40.495" v="25959" actId="6549"/>
          <ac:spMkLst>
            <pc:docMk/>
            <pc:sldMk cId="2267338315" sldId="364"/>
            <ac:spMk id="3" creationId="{00000000-0000-0000-0000-000000000000}"/>
          </ac:spMkLst>
        </pc:spChg>
        <pc:picChg chg="mod">
          <ac:chgData name="Odom, Chris" userId="c04ddd2c-63ab-4698-ae67-7ef2d7f17ca7" providerId="ADAL" clId="{C6F14ABF-B5CF-4D2F-B061-BC2215365A82}" dt="2020-01-21T12:47:37.943" v="25895" actId="1076"/>
          <ac:picMkLst>
            <pc:docMk/>
            <pc:sldMk cId="2267338315" sldId="364"/>
            <ac:picMk id="5" creationId="{00000000-0000-0000-0000-000000000000}"/>
          </ac:picMkLst>
        </pc:picChg>
        <pc:picChg chg="mod">
          <ac:chgData name="Odom, Chris" userId="c04ddd2c-63ab-4698-ae67-7ef2d7f17ca7" providerId="ADAL" clId="{C6F14ABF-B5CF-4D2F-B061-BC2215365A82}" dt="2020-01-21T12:47:37.943" v="25895" actId="1076"/>
          <ac:picMkLst>
            <pc:docMk/>
            <pc:sldMk cId="2267338315" sldId="364"/>
            <ac:picMk id="8" creationId="{00000000-0000-0000-0000-000000000000}"/>
          </ac:picMkLst>
        </pc:picChg>
      </pc:sldChg>
      <pc:sldChg chg="modSp add modNotesTx">
        <pc:chgData name="Odom, Chris" userId="c04ddd2c-63ab-4698-ae67-7ef2d7f17ca7" providerId="ADAL" clId="{C6F14ABF-B5CF-4D2F-B061-BC2215365A82}" dt="2020-01-25T02:52:48.169" v="28724" actId="6549"/>
        <pc:sldMkLst>
          <pc:docMk/>
          <pc:sldMk cId="4057684180" sldId="364"/>
        </pc:sldMkLst>
        <pc:spChg chg="mod">
          <ac:chgData name="Odom, Chris" userId="c04ddd2c-63ab-4698-ae67-7ef2d7f17ca7" providerId="ADAL" clId="{C6F14ABF-B5CF-4D2F-B061-BC2215365A82}" dt="2020-01-23T13:01:46.028" v="28153" actId="1076"/>
          <ac:spMkLst>
            <pc:docMk/>
            <pc:sldMk cId="4057684180" sldId="364"/>
            <ac:spMk id="2" creationId="{00000000-0000-0000-0000-000000000000}"/>
          </ac:spMkLst>
        </pc:spChg>
        <pc:spChg chg="mod">
          <ac:chgData name="Odom, Chris" userId="c04ddd2c-63ab-4698-ae67-7ef2d7f17ca7" providerId="ADAL" clId="{C6F14ABF-B5CF-4D2F-B061-BC2215365A82}" dt="2020-01-23T13:01:42.884" v="28152" actId="14100"/>
          <ac:spMkLst>
            <pc:docMk/>
            <pc:sldMk cId="4057684180" sldId="364"/>
            <ac:spMk id="3" creationId="{00000000-0000-0000-0000-000000000000}"/>
          </ac:spMkLst>
        </pc:spChg>
        <pc:picChg chg="mod">
          <ac:chgData name="Odom, Chris" userId="c04ddd2c-63ab-4698-ae67-7ef2d7f17ca7" providerId="ADAL" clId="{C6F14ABF-B5CF-4D2F-B061-BC2215365A82}" dt="2020-01-23T12:49:37.833" v="27877" actId="1036"/>
          <ac:picMkLst>
            <pc:docMk/>
            <pc:sldMk cId="4057684180" sldId="364"/>
            <ac:picMk id="5" creationId="{00000000-0000-0000-0000-000000000000}"/>
          </ac:picMkLst>
        </pc:picChg>
        <pc:picChg chg="mod">
          <ac:chgData name="Odom, Chris" userId="c04ddd2c-63ab-4698-ae67-7ef2d7f17ca7" providerId="ADAL" clId="{C6F14ABF-B5CF-4D2F-B061-BC2215365A82}" dt="2020-01-23T12:49:37.833" v="27877" actId="1036"/>
          <ac:picMkLst>
            <pc:docMk/>
            <pc:sldMk cId="4057684180" sldId="364"/>
            <ac:picMk id="8" creationId="{00000000-0000-0000-0000-000000000000}"/>
          </ac:picMkLst>
        </pc:picChg>
      </pc:sldChg>
      <pc:sldChg chg="modSp del modNotesTx">
        <pc:chgData name="Odom, Chris" userId="c04ddd2c-63ab-4698-ae67-7ef2d7f17ca7" providerId="ADAL" clId="{C6F14ABF-B5CF-4D2F-B061-BC2215365A82}" dt="2020-01-22T21:25:49.039" v="27853" actId="2696"/>
        <pc:sldMkLst>
          <pc:docMk/>
          <pc:sldMk cId="1603466290" sldId="365"/>
        </pc:sldMkLst>
        <pc:spChg chg="mod">
          <ac:chgData name="Odom, Chris" userId="c04ddd2c-63ab-4698-ae67-7ef2d7f17ca7" providerId="ADAL" clId="{C6F14ABF-B5CF-4D2F-B061-BC2215365A82}" dt="2020-01-21T12:50:03.200" v="25922" actId="1076"/>
          <ac:spMkLst>
            <pc:docMk/>
            <pc:sldMk cId="1603466290" sldId="365"/>
            <ac:spMk id="2" creationId="{00000000-0000-0000-0000-000000000000}"/>
          </ac:spMkLst>
        </pc:spChg>
        <pc:spChg chg="mod">
          <ac:chgData name="Odom, Chris" userId="c04ddd2c-63ab-4698-ae67-7ef2d7f17ca7" providerId="ADAL" clId="{C6F14ABF-B5CF-4D2F-B061-BC2215365A82}" dt="2020-01-21T12:50:05.306" v="25924" actId="27636"/>
          <ac:spMkLst>
            <pc:docMk/>
            <pc:sldMk cId="1603466290" sldId="365"/>
            <ac:spMk id="3" creationId="{00000000-0000-0000-0000-000000000000}"/>
          </ac:spMkLst>
        </pc:spChg>
        <pc:spChg chg="mod">
          <ac:chgData name="Odom, Chris" userId="c04ddd2c-63ab-4698-ae67-7ef2d7f17ca7" providerId="ADAL" clId="{C6F14ABF-B5CF-4D2F-B061-BC2215365A82}" dt="2020-01-21T12:50:11.278" v="25925" actId="1076"/>
          <ac:spMkLst>
            <pc:docMk/>
            <pc:sldMk cId="1603466290" sldId="365"/>
            <ac:spMk id="6" creationId="{00000000-0000-0000-0000-000000000000}"/>
          </ac:spMkLst>
        </pc:spChg>
      </pc:sldChg>
      <pc:sldChg chg="modSp add ord modNotesTx">
        <pc:chgData name="Odom, Chris" userId="c04ddd2c-63ab-4698-ae67-7ef2d7f17ca7" providerId="ADAL" clId="{C6F14ABF-B5CF-4D2F-B061-BC2215365A82}" dt="2020-01-25T02:53:11.360" v="28725" actId="12"/>
        <pc:sldMkLst>
          <pc:docMk/>
          <pc:sldMk cId="4203351019" sldId="365"/>
        </pc:sldMkLst>
        <pc:spChg chg="mod">
          <ac:chgData name="Odom, Chris" userId="c04ddd2c-63ab-4698-ae67-7ef2d7f17ca7" providerId="ADAL" clId="{C6F14ABF-B5CF-4D2F-B061-BC2215365A82}" dt="2020-01-23T13:02:09.290" v="28163" actId="27636"/>
          <ac:spMkLst>
            <pc:docMk/>
            <pc:sldMk cId="4203351019" sldId="365"/>
            <ac:spMk id="3" creationId="{00000000-0000-0000-0000-000000000000}"/>
          </ac:spMkLst>
        </pc:spChg>
      </pc:sldChg>
      <pc:sldChg chg="modSp add ord modNotesTx">
        <pc:chgData name="Odom, Chris" userId="c04ddd2c-63ab-4698-ae67-7ef2d7f17ca7" providerId="ADAL" clId="{C6F14ABF-B5CF-4D2F-B061-BC2215365A82}" dt="2020-01-25T02:53:20.268" v="28726" actId="6549"/>
        <pc:sldMkLst>
          <pc:docMk/>
          <pc:sldMk cId="1275791557" sldId="366"/>
        </pc:sldMkLst>
        <pc:spChg chg="mod">
          <ac:chgData name="Odom, Chris" userId="c04ddd2c-63ab-4698-ae67-7ef2d7f17ca7" providerId="ADAL" clId="{C6F14ABF-B5CF-4D2F-B061-BC2215365A82}" dt="2020-01-23T13:05:07.195" v="28190" actId="14100"/>
          <ac:spMkLst>
            <pc:docMk/>
            <pc:sldMk cId="1275791557" sldId="366"/>
            <ac:spMk id="2" creationId="{00000000-0000-0000-0000-000000000000}"/>
          </ac:spMkLst>
        </pc:spChg>
        <pc:spChg chg="mod">
          <ac:chgData name="Odom, Chris" userId="c04ddd2c-63ab-4698-ae67-7ef2d7f17ca7" providerId="ADAL" clId="{C6F14ABF-B5CF-4D2F-B061-BC2215365A82}" dt="2020-01-25T02:52:07.091" v="28711" actId="20577"/>
          <ac:spMkLst>
            <pc:docMk/>
            <pc:sldMk cId="1275791557" sldId="366"/>
            <ac:spMk id="3" creationId="{00000000-0000-0000-0000-000000000000}"/>
          </ac:spMkLst>
        </pc:spChg>
      </pc:sldChg>
      <pc:sldChg chg="modSp del modNotesTx">
        <pc:chgData name="Odom, Chris" userId="c04ddd2c-63ab-4698-ae67-7ef2d7f17ca7" providerId="ADAL" clId="{C6F14ABF-B5CF-4D2F-B061-BC2215365A82}" dt="2020-01-22T21:25:49.039" v="27853" actId="2696"/>
        <pc:sldMkLst>
          <pc:docMk/>
          <pc:sldMk cId="2631897675" sldId="366"/>
        </pc:sldMkLst>
        <pc:spChg chg="mod">
          <ac:chgData name="Odom, Chris" userId="c04ddd2c-63ab-4698-ae67-7ef2d7f17ca7" providerId="ADAL" clId="{C6F14ABF-B5CF-4D2F-B061-BC2215365A82}" dt="2020-01-21T12:50:25.167" v="25932" actId="207"/>
          <ac:spMkLst>
            <pc:docMk/>
            <pc:sldMk cId="2631897675" sldId="366"/>
            <ac:spMk id="2" creationId="{00000000-0000-0000-0000-000000000000}"/>
          </ac:spMkLst>
        </pc:spChg>
        <pc:spChg chg="mod">
          <ac:chgData name="Odom, Chris" userId="c04ddd2c-63ab-4698-ae67-7ef2d7f17ca7" providerId="ADAL" clId="{C6F14ABF-B5CF-4D2F-B061-BC2215365A82}" dt="2020-01-21T12:50:37.681" v="25935" actId="20577"/>
          <ac:spMkLst>
            <pc:docMk/>
            <pc:sldMk cId="2631897675" sldId="366"/>
            <ac:spMk id="3" creationId="{00000000-0000-0000-0000-000000000000}"/>
          </ac:spMkLst>
        </pc:spChg>
      </pc:sldChg>
      <pc:sldChg chg="addSp delSp modSp add modAnim modNotesTx">
        <pc:chgData name="Odom, Chris" userId="c04ddd2c-63ab-4698-ae67-7ef2d7f17ca7" providerId="ADAL" clId="{C6F14ABF-B5CF-4D2F-B061-BC2215365A82}" dt="2020-01-25T16:06:33.834" v="35169"/>
        <pc:sldMkLst>
          <pc:docMk/>
          <pc:sldMk cId="828334606" sldId="368"/>
        </pc:sldMkLst>
        <pc:spChg chg="mod">
          <ac:chgData name="Odom, Chris" userId="c04ddd2c-63ab-4698-ae67-7ef2d7f17ca7" providerId="ADAL" clId="{C6F14ABF-B5CF-4D2F-B061-BC2215365A82}" dt="2020-01-25T05:58:50.377" v="31945" actId="1076"/>
          <ac:spMkLst>
            <pc:docMk/>
            <pc:sldMk cId="828334606" sldId="368"/>
            <ac:spMk id="2" creationId="{00000000-0000-0000-0000-000000000000}"/>
          </ac:spMkLst>
        </pc:spChg>
        <pc:spChg chg="mod">
          <ac:chgData name="Odom, Chris" userId="c04ddd2c-63ab-4698-ae67-7ef2d7f17ca7" providerId="ADAL" clId="{C6F14ABF-B5CF-4D2F-B061-BC2215365A82}" dt="2020-01-25T06:03:38.987" v="31986" actId="27636"/>
          <ac:spMkLst>
            <pc:docMk/>
            <pc:sldMk cId="828334606" sldId="368"/>
            <ac:spMk id="3" creationId="{00000000-0000-0000-0000-000000000000}"/>
          </ac:spMkLst>
        </pc:spChg>
        <pc:spChg chg="add del">
          <ac:chgData name="Odom, Chris" userId="c04ddd2c-63ab-4698-ae67-7ef2d7f17ca7" providerId="ADAL" clId="{C6F14ABF-B5CF-4D2F-B061-BC2215365A82}" dt="2020-01-25T16:06:33.834" v="35169"/>
          <ac:spMkLst>
            <pc:docMk/>
            <pc:sldMk cId="828334606" sldId="368"/>
            <ac:spMk id="5" creationId="{5B41817B-31F6-45B1-830C-E363A6F1CC8A}"/>
          </ac:spMkLst>
        </pc:spChg>
      </pc:sldChg>
      <pc:sldChg chg="modSp del">
        <pc:chgData name="Odom, Chris" userId="c04ddd2c-63ab-4698-ae67-7ef2d7f17ca7" providerId="ADAL" clId="{C6F14ABF-B5CF-4D2F-B061-BC2215365A82}" dt="2020-01-23T13:10:18.865" v="28247" actId="2696"/>
        <pc:sldMkLst>
          <pc:docMk/>
          <pc:sldMk cId="1307963130" sldId="368"/>
        </pc:sldMkLst>
        <pc:spChg chg="mod">
          <ac:chgData name="Odom, Chris" userId="c04ddd2c-63ab-4698-ae67-7ef2d7f17ca7" providerId="ADAL" clId="{C6F14ABF-B5CF-4D2F-B061-BC2215365A82}" dt="2020-01-21T12:53:10.110" v="25980" actId="14100"/>
          <ac:spMkLst>
            <pc:docMk/>
            <pc:sldMk cId="1307963130" sldId="368"/>
            <ac:spMk id="2" creationId="{00000000-0000-0000-0000-000000000000}"/>
          </ac:spMkLst>
        </pc:spChg>
        <pc:spChg chg="mod">
          <ac:chgData name="Odom, Chris" userId="c04ddd2c-63ab-4698-ae67-7ef2d7f17ca7" providerId="ADAL" clId="{C6F14ABF-B5CF-4D2F-B061-BC2215365A82}" dt="2020-01-21T12:53:34.801" v="25990" actId="20577"/>
          <ac:spMkLst>
            <pc:docMk/>
            <pc:sldMk cId="1307963130" sldId="368"/>
            <ac:spMk id="3" creationId="{00000000-0000-0000-0000-000000000000}"/>
          </ac:spMkLst>
        </pc:spChg>
      </pc:sldChg>
      <pc:sldChg chg="del modNotesTx">
        <pc:chgData name="Odom, Chris" userId="c04ddd2c-63ab-4698-ae67-7ef2d7f17ca7" providerId="ADAL" clId="{C6F14ABF-B5CF-4D2F-B061-BC2215365A82}" dt="2020-01-21T12:53:55.319" v="25991" actId="47"/>
        <pc:sldMkLst>
          <pc:docMk/>
          <pc:sldMk cId="90746812" sldId="369"/>
        </pc:sldMkLst>
      </pc:sldChg>
      <pc:sldChg chg="modSp del modNotesTx">
        <pc:chgData name="Odom, Chris" userId="c04ddd2c-63ab-4698-ae67-7ef2d7f17ca7" providerId="ADAL" clId="{C6F14ABF-B5CF-4D2F-B061-BC2215365A82}" dt="2020-01-21T12:54:00.086" v="25992" actId="47"/>
        <pc:sldMkLst>
          <pc:docMk/>
          <pc:sldMk cId="1724850860" sldId="370"/>
        </pc:sldMkLst>
        <pc:spChg chg="mod">
          <ac:chgData name="Odom, Chris" userId="c04ddd2c-63ab-4698-ae67-7ef2d7f17ca7" providerId="ADAL" clId="{C6F14ABF-B5CF-4D2F-B061-BC2215365A82}" dt="2020-01-20T13:13:38.291" v="4570" actId="20577"/>
          <ac:spMkLst>
            <pc:docMk/>
            <pc:sldMk cId="1724850860" sldId="370"/>
            <ac:spMk id="6" creationId="{00000000-0000-0000-0000-000000000000}"/>
          </ac:spMkLst>
        </pc:spChg>
      </pc:sldChg>
      <pc:sldChg chg="add del">
        <pc:chgData name="Odom, Chris" userId="c04ddd2c-63ab-4698-ae67-7ef2d7f17ca7" providerId="ADAL" clId="{C6F14ABF-B5CF-4D2F-B061-BC2215365A82}" dt="2020-01-25T05:29:52.417" v="31398" actId="2696"/>
        <pc:sldMkLst>
          <pc:docMk/>
          <pc:sldMk cId="2001473448" sldId="371"/>
        </pc:sldMkLst>
      </pc:sldChg>
      <pc:sldChg chg="modSp del modNotesTx">
        <pc:chgData name="Odom, Chris" userId="c04ddd2c-63ab-4698-ae67-7ef2d7f17ca7" providerId="ADAL" clId="{C6F14ABF-B5CF-4D2F-B061-BC2215365A82}" dt="2020-01-23T13:10:34.780" v="28249" actId="2696"/>
        <pc:sldMkLst>
          <pc:docMk/>
          <pc:sldMk cId="2453764467" sldId="371"/>
        </pc:sldMkLst>
        <pc:spChg chg="mod">
          <ac:chgData name="Odom, Chris" userId="c04ddd2c-63ab-4698-ae67-7ef2d7f17ca7" providerId="ADAL" clId="{C6F14ABF-B5CF-4D2F-B061-BC2215365A82}" dt="2020-01-20T13:33:23.782" v="4991" actId="14100"/>
          <ac:spMkLst>
            <pc:docMk/>
            <pc:sldMk cId="2453764467" sldId="371"/>
            <ac:spMk id="6" creationId="{00000000-0000-0000-0000-000000000000}"/>
          </ac:spMkLst>
        </pc:spChg>
      </pc:sldChg>
      <pc:sldChg chg="add del modNotesTx">
        <pc:chgData name="Odom, Chris" userId="c04ddd2c-63ab-4698-ae67-7ef2d7f17ca7" providerId="ADAL" clId="{C6F14ABF-B5CF-4D2F-B061-BC2215365A82}" dt="2020-01-25T04:36:17.017" v="30141" actId="2696"/>
        <pc:sldMkLst>
          <pc:docMk/>
          <pc:sldMk cId="2830813176" sldId="371"/>
        </pc:sldMkLst>
      </pc:sldChg>
      <pc:sldChg chg="modSp add ord modAnim modNotesTx">
        <pc:chgData name="Odom, Chris" userId="c04ddd2c-63ab-4698-ae67-7ef2d7f17ca7" providerId="ADAL" clId="{C6F14ABF-B5CF-4D2F-B061-BC2215365A82}" dt="2020-01-25T13:17:14.513" v="33696" actId="6549"/>
        <pc:sldMkLst>
          <pc:docMk/>
          <pc:sldMk cId="4196191683" sldId="371"/>
        </pc:sldMkLst>
        <pc:spChg chg="mod">
          <ac:chgData name="Odom, Chris" userId="c04ddd2c-63ab-4698-ae67-7ef2d7f17ca7" providerId="ADAL" clId="{C6F14ABF-B5CF-4D2F-B061-BC2215365A82}" dt="2020-01-25T13:11:03.853" v="33445" actId="207"/>
          <ac:spMkLst>
            <pc:docMk/>
            <pc:sldMk cId="4196191683" sldId="371"/>
            <ac:spMk id="2" creationId="{00000000-0000-0000-0000-000000000000}"/>
          </ac:spMkLst>
        </pc:spChg>
        <pc:spChg chg="mod">
          <ac:chgData name="Odom, Chris" userId="c04ddd2c-63ab-4698-ae67-7ef2d7f17ca7" providerId="ADAL" clId="{C6F14ABF-B5CF-4D2F-B061-BC2215365A82}" dt="2020-01-25T13:16:52.416" v="33694" actId="6549"/>
          <ac:spMkLst>
            <pc:docMk/>
            <pc:sldMk cId="4196191683" sldId="371"/>
            <ac:spMk id="6" creationId="{00000000-0000-0000-0000-000000000000}"/>
          </ac:spMkLst>
        </pc:spChg>
      </pc:sldChg>
      <pc:sldChg chg="modSp del">
        <pc:chgData name="Odom, Chris" userId="c04ddd2c-63ab-4698-ae67-7ef2d7f17ca7" providerId="ADAL" clId="{C6F14ABF-B5CF-4D2F-B061-BC2215365A82}" dt="2020-01-25T05:29:52.417" v="31398" actId="2696"/>
        <pc:sldMkLst>
          <pc:docMk/>
          <pc:sldMk cId="2589938598" sldId="372"/>
        </pc:sldMkLst>
        <pc:spChg chg="mod">
          <ac:chgData name="Odom, Chris" userId="c04ddd2c-63ab-4698-ae67-7ef2d7f17ca7" providerId="ADAL" clId="{C6F14ABF-B5CF-4D2F-B061-BC2215365A82}" dt="2020-01-20T13:14:42.201" v="4607" actId="6549"/>
          <ac:spMkLst>
            <pc:docMk/>
            <pc:sldMk cId="2589938598" sldId="372"/>
            <ac:spMk id="6" creationId="{00000000-0000-0000-0000-000000000000}"/>
          </ac:spMkLst>
        </pc:spChg>
      </pc:sldChg>
      <pc:sldChg chg="modSp add ord">
        <pc:chgData name="Odom, Chris" userId="c04ddd2c-63ab-4698-ae67-7ef2d7f17ca7" providerId="ADAL" clId="{C6F14ABF-B5CF-4D2F-B061-BC2215365A82}" dt="2020-01-25T13:20:30.431" v="33765" actId="27636"/>
        <pc:sldMkLst>
          <pc:docMk/>
          <pc:sldMk cId="2958136189" sldId="372"/>
        </pc:sldMkLst>
        <pc:spChg chg="mod">
          <ac:chgData name="Odom, Chris" userId="c04ddd2c-63ab-4698-ae67-7ef2d7f17ca7" providerId="ADAL" clId="{C6F14ABF-B5CF-4D2F-B061-BC2215365A82}" dt="2020-01-25T13:20:06.471" v="33761" actId="14100"/>
          <ac:spMkLst>
            <pc:docMk/>
            <pc:sldMk cId="2958136189" sldId="372"/>
            <ac:spMk id="2" creationId="{00000000-0000-0000-0000-000000000000}"/>
          </ac:spMkLst>
        </pc:spChg>
        <pc:spChg chg="mod">
          <ac:chgData name="Odom, Chris" userId="c04ddd2c-63ab-4698-ae67-7ef2d7f17ca7" providerId="ADAL" clId="{C6F14ABF-B5CF-4D2F-B061-BC2215365A82}" dt="2020-01-25T13:20:30.431" v="33765" actId="27636"/>
          <ac:spMkLst>
            <pc:docMk/>
            <pc:sldMk cId="2958136189" sldId="372"/>
            <ac:spMk id="6" creationId="{00000000-0000-0000-0000-000000000000}"/>
          </ac:spMkLst>
        </pc:spChg>
      </pc:sldChg>
      <pc:sldChg chg="modSp del">
        <pc:chgData name="Odom, Chris" userId="c04ddd2c-63ab-4698-ae67-7ef2d7f17ca7" providerId="ADAL" clId="{C6F14ABF-B5CF-4D2F-B061-BC2215365A82}" dt="2020-01-25T05:29:52.417" v="31398" actId="2696"/>
        <pc:sldMkLst>
          <pc:docMk/>
          <pc:sldMk cId="3136735221" sldId="374"/>
        </pc:sldMkLst>
        <pc:spChg chg="mod">
          <ac:chgData name="Odom, Chris" userId="c04ddd2c-63ab-4698-ae67-7ef2d7f17ca7" providerId="ADAL" clId="{C6F14ABF-B5CF-4D2F-B061-BC2215365A82}" dt="2020-01-20T13:32:43.041" v="4955" actId="313"/>
          <ac:spMkLst>
            <pc:docMk/>
            <pc:sldMk cId="3136735221" sldId="374"/>
            <ac:spMk id="6" creationId="{00000000-0000-0000-0000-000000000000}"/>
          </ac:spMkLst>
        </pc:spChg>
      </pc:sldChg>
      <pc:sldChg chg="modSp add modNotesTx">
        <pc:chgData name="Odom, Chris" userId="c04ddd2c-63ab-4698-ae67-7ef2d7f17ca7" providerId="ADAL" clId="{C6F14ABF-B5CF-4D2F-B061-BC2215365A82}" dt="2020-01-25T16:15:04.873" v="35237" actId="12"/>
        <pc:sldMkLst>
          <pc:docMk/>
          <pc:sldMk cId="3962641830" sldId="374"/>
        </pc:sldMkLst>
        <pc:spChg chg="mod">
          <ac:chgData name="Odom, Chris" userId="c04ddd2c-63ab-4698-ae67-7ef2d7f17ca7" providerId="ADAL" clId="{C6F14ABF-B5CF-4D2F-B061-BC2215365A82}" dt="2020-01-25T13:07:07.925" v="33235" actId="207"/>
          <ac:spMkLst>
            <pc:docMk/>
            <pc:sldMk cId="3962641830" sldId="374"/>
            <ac:spMk id="2" creationId="{00000000-0000-0000-0000-000000000000}"/>
          </ac:spMkLst>
        </pc:spChg>
        <pc:spChg chg="mod">
          <ac:chgData name="Odom, Chris" userId="c04ddd2c-63ab-4698-ae67-7ef2d7f17ca7" providerId="ADAL" clId="{C6F14ABF-B5CF-4D2F-B061-BC2215365A82}" dt="2020-01-25T13:19:23.584" v="33758" actId="6549"/>
          <ac:spMkLst>
            <pc:docMk/>
            <pc:sldMk cId="3962641830" sldId="374"/>
            <ac:spMk id="6" creationId="{00000000-0000-0000-0000-000000000000}"/>
          </ac:spMkLst>
        </pc:spChg>
      </pc:sldChg>
      <pc:sldChg chg="addSp delSp modSp add modNotesTx">
        <pc:chgData name="Odom, Chris" userId="c04ddd2c-63ab-4698-ae67-7ef2d7f17ca7" providerId="ADAL" clId="{C6F14ABF-B5CF-4D2F-B061-BC2215365A82}" dt="2020-01-25T06:05:56.052" v="32028" actId="20577"/>
        <pc:sldMkLst>
          <pc:docMk/>
          <pc:sldMk cId="1398279130" sldId="383"/>
        </pc:sldMkLst>
        <pc:spChg chg="mod">
          <ac:chgData name="Odom, Chris" userId="c04ddd2c-63ab-4698-ae67-7ef2d7f17ca7" providerId="ADAL" clId="{C6F14ABF-B5CF-4D2F-B061-BC2215365A82}" dt="2020-01-25T04:44:57.681" v="30709" actId="14100"/>
          <ac:spMkLst>
            <pc:docMk/>
            <pc:sldMk cId="1398279130" sldId="383"/>
            <ac:spMk id="2" creationId="{00000000-0000-0000-0000-000000000000}"/>
          </ac:spMkLst>
        </pc:spChg>
        <pc:spChg chg="mod">
          <ac:chgData name="Odom, Chris" userId="c04ddd2c-63ab-4698-ae67-7ef2d7f17ca7" providerId="ADAL" clId="{C6F14ABF-B5CF-4D2F-B061-BC2215365A82}" dt="2020-01-25T06:05:56.052" v="32028" actId="20577"/>
          <ac:spMkLst>
            <pc:docMk/>
            <pc:sldMk cId="1398279130" sldId="383"/>
            <ac:spMk id="6" creationId="{00000000-0000-0000-0000-000000000000}"/>
          </ac:spMkLst>
        </pc:spChg>
        <pc:picChg chg="del">
          <ac:chgData name="Odom, Chris" userId="c04ddd2c-63ab-4698-ae67-7ef2d7f17ca7" providerId="ADAL" clId="{C6F14ABF-B5CF-4D2F-B061-BC2215365A82}" dt="2020-01-25T04:50:47.538" v="30776" actId="478"/>
          <ac:picMkLst>
            <pc:docMk/>
            <pc:sldMk cId="1398279130" sldId="383"/>
            <ac:picMk id="11" creationId="{00000000-0000-0000-0000-000000000000}"/>
          </ac:picMkLst>
        </pc:picChg>
        <pc:picChg chg="add mod">
          <ac:chgData name="Odom, Chris" userId="c04ddd2c-63ab-4698-ae67-7ef2d7f17ca7" providerId="ADAL" clId="{C6F14ABF-B5CF-4D2F-B061-BC2215365A82}" dt="2020-01-25T04:50:57.834" v="30779" actId="14100"/>
          <ac:picMkLst>
            <pc:docMk/>
            <pc:sldMk cId="1398279130" sldId="383"/>
            <ac:picMk id="2050" creationId="{6C2100DA-C415-421D-BF5E-A5715D03B725}"/>
          </ac:picMkLst>
        </pc:picChg>
      </pc:sldChg>
      <pc:sldChg chg="del modNotesTx">
        <pc:chgData name="Odom, Chris" userId="c04ddd2c-63ab-4698-ae67-7ef2d7f17ca7" providerId="ADAL" clId="{C6F14ABF-B5CF-4D2F-B061-BC2215365A82}" dt="2020-01-23T13:11:28.963" v="28251" actId="2696"/>
        <pc:sldMkLst>
          <pc:docMk/>
          <pc:sldMk cId="3185325353" sldId="383"/>
        </pc:sldMkLst>
      </pc:sldChg>
      <pc:sldChg chg="modSp add modNotesTx">
        <pc:chgData name="Odom, Chris" userId="c04ddd2c-63ab-4698-ae67-7ef2d7f17ca7" providerId="ADAL" clId="{C6F14ABF-B5CF-4D2F-B061-BC2215365A82}" dt="2020-01-25T06:06:41.423" v="32050" actId="20577"/>
        <pc:sldMkLst>
          <pc:docMk/>
          <pc:sldMk cId="2694193589" sldId="385"/>
        </pc:sldMkLst>
        <pc:spChg chg="mod">
          <ac:chgData name="Odom, Chris" userId="c04ddd2c-63ab-4698-ae67-7ef2d7f17ca7" providerId="ADAL" clId="{C6F14ABF-B5CF-4D2F-B061-BC2215365A82}" dt="2020-01-25T04:45:37.693" v="30710" actId="207"/>
          <ac:spMkLst>
            <pc:docMk/>
            <pc:sldMk cId="2694193589" sldId="385"/>
            <ac:spMk id="2" creationId="{00000000-0000-0000-0000-000000000000}"/>
          </ac:spMkLst>
        </pc:spChg>
        <pc:spChg chg="mod">
          <ac:chgData name="Odom, Chris" userId="c04ddd2c-63ab-4698-ae67-7ef2d7f17ca7" providerId="ADAL" clId="{C6F14ABF-B5CF-4D2F-B061-BC2215365A82}" dt="2020-01-25T06:06:41.423" v="32050" actId="20577"/>
          <ac:spMkLst>
            <pc:docMk/>
            <pc:sldMk cId="2694193589" sldId="385"/>
            <ac:spMk id="6" creationId="{00000000-0000-0000-0000-000000000000}"/>
          </ac:spMkLst>
        </pc:spChg>
      </pc:sldChg>
      <pc:sldChg chg="modSp del modNotesTx">
        <pc:chgData name="Odom, Chris" userId="c04ddd2c-63ab-4698-ae67-7ef2d7f17ca7" providerId="ADAL" clId="{C6F14ABF-B5CF-4D2F-B061-BC2215365A82}" dt="2020-01-23T13:11:28.963" v="28251" actId="2696"/>
        <pc:sldMkLst>
          <pc:docMk/>
          <pc:sldMk cId="3570805886" sldId="385"/>
        </pc:sldMkLst>
        <pc:spChg chg="mod">
          <ac:chgData name="Odom, Chris" userId="c04ddd2c-63ab-4698-ae67-7ef2d7f17ca7" providerId="ADAL" clId="{C6F14ABF-B5CF-4D2F-B061-BC2215365A82}" dt="2020-01-20T13:16:10.440" v="4664" actId="20577"/>
          <ac:spMkLst>
            <pc:docMk/>
            <pc:sldMk cId="3570805886" sldId="385"/>
            <ac:spMk id="6" creationId="{00000000-0000-0000-0000-000000000000}"/>
          </ac:spMkLst>
        </pc:spChg>
      </pc:sldChg>
      <pc:sldChg chg="addSp delSp modSp add modAnim modNotesTx">
        <pc:chgData name="Odom, Chris" userId="c04ddd2c-63ab-4698-ae67-7ef2d7f17ca7" providerId="ADAL" clId="{C6F14ABF-B5CF-4D2F-B061-BC2215365A82}" dt="2020-01-25T13:57:06.930" v="34576"/>
        <pc:sldMkLst>
          <pc:docMk/>
          <pc:sldMk cId="2476303704" sldId="388"/>
        </pc:sldMkLst>
        <pc:spChg chg="mod">
          <ac:chgData name="Odom, Chris" userId="c04ddd2c-63ab-4698-ae67-7ef2d7f17ca7" providerId="ADAL" clId="{C6F14ABF-B5CF-4D2F-B061-BC2215365A82}" dt="2020-01-25T05:02:10.791" v="30995" actId="6549"/>
          <ac:spMkLst>
            <pc:docMk/>
            <pc:sldMk cId="2476303704" sldId="388"/>
            <ac:spMk id="2" creationId="{00000000-0000-0000-0000-000000000000}"/>
          </ac:spMkLst>
        </pc:spChg>
        <pc:spChg chg="mod">
          <ac:chgData name="Odom, Chris" userId="c04ddd2c-63ab-4698-ae67-7ef2d7f17ca7" providerId="ADAL" clId="{C6F14ABF-B5CF-4D2F-B061-BC2215365A82}" dt="2020-01-25T04:53:13.699" v="30808" actId="14100"/>
          <ac:spMkLst>
            <pc:docMk/>
            <pc:sldMk cId="2476303704" sldId="388"/>
            <ac:spMk id="6" creationId="{00000000-0000-0000-0000-000000000000}"/>
          </ac:spMkLst>
        </pc:spChg>
        <pc:picChg chg="del">
          <ac:chgData name="Odom, Chris" userId="c04ddd2c-63ab-4698-ae67-7ef2d7f17ca7" providerId="ADAL" clId="{C6F14ABF-B5CF-4D2F-B061-BC2215365A82}" dt="2020-01-25T04:49:48.148" v="30764" actId="478"/>
          <ac:picMkLst>
            <pc:docMk/>
            <pc:sldMk cId="2476303704" sldId="388"/>
            <ac:picMk id="7" creationId="{00000000-0000-0000-0000-000000000000}"/>
          </ac:picMkLst>
        </pc:picChg>
        <pc:picChg chg="del mod">
          <ac:chgData name="Odom, Chris" userId="c04ddd2c-63ab-4698-ae67-7ef2d7f17ca7" providerId="ADAL" clId="{C6F14ABF-B5CF-4D2F-B061-BC2215365A82}" dt="2020-01-25T04:51:17.431" v="30781" actId="478"/>
          <ac:picMkLst>
            <pc:docMk/>
            <pc:sldMk cId="2476303704" sldId="388"/>
            <ac:picMk id="12" creationId="{00000000-0000-0000-0000-000000000000}"/>
          </ac:picMkLst>
        </pc:picChg>
        <pc:picChg chg="add del mod">
          <ac:chgData name="Odom, Chris" userId="c04ddd2c-63ab-4698-ae67-7ef2d7f17ca7" providerId="ADAL" clId="{C6F14ABF-B5CF-4D2F-B061-BC2215365A82}" dt="2020-01-25T04:51:16.743" v="30780" actId="478"/>
          <ac:picMkLst>
            <pc:docMk/>
            <pc:sldMk cId="2476303704" sldId="388"/>
            <ac:picMk id="1026" creationId="{5616EC00-631E-4002-A2C5-303DEF1AE5E2}"/>
          </ac:picMkLst>
        </pc:picChg>
      </pc:sldChg>
      <pc:sldChg chg="del modNotesTx">
        <pc:chgData name="Odom, Chris" userId="c04ddd2c-63ab-4698-ae67-7ef2d7f17ca7" providerId="ADAL" clId="{C6F14ABF-B5CF-4D2F-B061-BC2215365A82}" dt="2020-01-23T13:11:28.963" v="28251" actId="2696"/>
        <pc:sldMkLst>
          <pc:docMk/>
          <pc:sldMk cId="4072991178" sldId="388"/>
        </pc:sldMkLst>
      </pc:sldChg>
      <pc:sldChg chg="modSp modNotesTx">
        <pc:chgData name="Odom, Chris" userId="c04ddd2c-63ab-4698-ae67-7ef2d7f17ca7" providerId="ADAL" clId="{C6F14ABF-B5CF-4D2F-B061-BC2215365A82}" dt="2020-01-25T13:32:59.866" v="33988" actId="6549"/>
        <pc:sldMkLst>
          <pc:docMk/>
          <pc:sldMk cId="1905342383" sldId="389"/>
        </pc:sldMkLst>
        <pc:spChg chg="mod">
          <ac:chgData name="Odom, Chris" userId="c04ddd2c-63ab-4698-ae67-7ef2d7f17ca7" providerId="ADAL" clId="{C6F14ABF-B5CF-4D2F-B061-BC2215365A82}" dt="2020-01-25T13:32:29.079" v="33983" actId="207"/>
          <ac:spMkLst>
            <pc:docMk/>
            <pc:sldMk cId="1905342383" sldId="389"/>
            <ac:spMk id="2" creationId="{00000000-0000-0000-0000-000000000000}"/>
          </ac:spMkLst>
        </pc:spChg>
      </pc:sldChg>
      <pc:sldChg chg="modSp modNotesTx">
        <pc:chgData name="Odom, Chris" userId="c04ddd2c-63ab-4698-ae67-7ef2d7f17ca7" providerId="ADAL" clId="{C6F14ABF-B5CF-4D2F-B061-BC2215365A82}" dt="2020-01-25T13:32:56.270" v="33987" actId="6549"/>
        <pc:sldMkLst>
          <pc:docMk/>
          <pc:sldMk cId="834332728" sldId="390"/>
        </pc:sldMkLst>
        <pc:spChg chg="mod">
          <ac:chgData name="Odom, Chris" userId="c04ddd2c-63ab-4698-ae67-7ef2d7f17ca7" providerId="ADAL" clId="{C6F14ABF-B5CF-4D2F-B061-BC2215365A82}" dt="2020-01-25T13:32:49.504" v="33986" actId="1076"/>
          <ac:spMkLst>
            <pc:docMk/>
            <pc:sldMk cId="834332728" sldId="390"/>
            <ac:spMk id="2" creationId="{00000000-0000-0000-0000-000000000000}"/>
          </ac:spMkLst>
        </pc:spChg>
        <pc:spChg chg="mod">
          <ac:chgData name="Odom, Chris" userId="c04ddd2c-63ab-4698-ae67-7ef2d7f17ca7" providerId="ADAL" clId="{C6F14ABF-B5CF-4D2F-B061-BC2215365A82}" dt="2020-01-20T13:30:49.161" v="4945" actId="20577"/>
          <ac:spMkLst>
            <pc:docMk/>
            <pc:sldMk cId="834332728" sldId="390"/>
            <ac:spMk id="6" creationId="{00000000-0000-0000-0000-000000000000}"/>
          </ac:spMkLst>
        </pc:spChg>
      </pc:sldChg>
      <pc:sldChg chg="modSp del modNotesTx">
        <pc:chgData name="Odom, Chris" userId="c04ddd2c-63ab-4698-ae67-7ef2d7f17ca7" providerId="ADAL" clId="{C6F14ABF-B5CF-4D2F-B061-BC2215365A82}" dt="2020-01-21T12:59:05.161" v="26183" actId="47"/>
        <pc:sldMkLst>
          <pc:docMk/>
          <pc:sldMk cId="745890827" sldId="391"/>
        </pc:sldMkLst>
        <pc:spChg chg="mod">
          <ac:chgData name="Odom, Chris" userId="c04ddd2c-63ab-4698-ae67-7ef2d7f17ca7" providerId="ADAL" clId="{C6F14ABF-B5CF-4D2F-B061-BC2215365A82}" dt="2020-01-20T13:33:57.926" v="4996" actId="313"/>
          <ac:spMkLst>
            <pc:docMk/>
            <pc:sldMk cId="745890827" sldId="391"/>
            <ac:spMk id="6" creationId="{00000000-0000-0000-0000-000000000000}"/>
          </ac:spMkLst>
        </pc:spChg>
      </pc:sldChg>
      <pc:sldChg chg="del modNotesTx">
        <pc:chgData name="Odom, Chris" userId="c04ddd2c-63ab-4698-ae67-7ef2d7f17ca7" providerId="ADAL" clId="{C6F14ABF-B5CF-4D2F-B061-BC2215365A82}" dt="2020-01-21T12:59:05.161" v="26183" actId="47"/>
        <pc:sldMkLst>
          <pc:docMk/>
          <pc:sldMk cId="3012324154" sldId="392"/>
        </pc:sldMkLst>
      </pc:sldChg>
      <pc:sldChg chg="modSp del">
        <pc:chgData name="Odom, Chris" userId="c04ddd2c-63ab-4698-ae67-7ef2d7f17ca7" providerId="ADAL" clId="{C6F14ABF-B5CF-4D2F-B061-BC2215365A82}" dt="2020-01-21T12:59:05.161" v="26183" actId="47"/>
        <pc:sldMkLst>
          <pc:docMk/>
          <pc:sldMk cId="2640187451" sldId="393"/>
        </pc:sldMkLst>
        <pc:spChg chg="mod">
          <ac:chgData name="Odom, Chris" userId="c04ddd2c-63ab-4698-ae67-7ef2d7f17ca7" providerId="ADAL" clId="{C6F14ABF-B5CF-4D2F-B061-BC2215365A82}" dt="2020-01-20T13:20:36.590" v="4779" actId="6549"/>
          <ac:spMkLst>
            <pc:docMk/>
            <pc:sldMk cId="2640187451" sldId="393"/>
            <ac:spMk id="6" creationId="{00000000-0000-0000-0000-000000000000}"/>
          </ac:spMkLst>
        </pc:spChg>
      </pc:sldChg>
      <pc:sldChg chg="modSp modNotesTx">
        <pc:chgData name="Odom, Chris" userId="c04ddd2c-63ab-4698-ae67-7ef2d7f17ca7" providerId="ADAL" clId="{C6F14ABF-B5CF-4D2F-B061-BC2215365A82}" dt="2020-01-25T13:32:19.768" v="33981" actId="12"/>
        <pc:sldMkLst>
          <pc:docMk/>
          <pc:sldMk cId="3885063681" sldId="394"/>
        </pc:sldMkLst>
        <pc:spChg chg="mod">
          <ac:chgData name="Odom, Chris" userId="c04ddd2c-63ab-4698-ae67-7ef2d7f17ca7" providerId="ADAL" clId="{C6F14ABF-B5CF-4D2F-B061-BC2215365A82}" dt="2020-01-25T13:31:28.824" v="33971" actId="207"/>
          <ac:spMkLst>
            <pc:docMk/>
            <pc:sldMk cId="3885063681" sldId="394"/>
            <ac:spMk id="2" creationId="{00000000-0000-0000-0000-000000000000}"/>
          </ac:spMkLst>
        </pc:spChg>
        <pc:spChg chg="mod">
          <ac:chgData name="Odom, Chris" userId="c04ddd2c-63ab-4698-ae67-7ef2d7f17ca7" providerId="ADAL" clId="{C6F14ABF-B5CF-4D2F-B061-BC2215365A82}" dt="2020-01-25T13:31:44.004" v="33974" actId="20577"/>
          <ac:spMkLst>
            <pc:docMk/>
            <pc:sldMk cId="3885063681" sldId="394"/>
            <ac:spMk id="6" creationId="{00000000-0000-0000-0000-000000000000}"/>
          </ac:spMkLst>
        </pc:spChg>
      </pc:sldChg>
      <pc:sldChg chg="del">
        <pc:chgData name="Odom, Chris" userId="c04ddd2c-63ab-4698-ae67-7ef2d7f17ca7" providerId="ADAL" clId="{C6F14ABF-B5CF-4D2F-B061-BC2215365A82}" dt="2020-01-21T12:59:05.161" v="26183" actId="47"/>
        <pc:sldMkLst>
          <pc:docMk/>
          <pc:sldMk cId="3516517916" sldId="395"/>
        </pc:sldMkLst>
      </pc:sldChg>
      <pc:sldChg chg="del">
        <pc:chgData name="Odom, Chris" userId="c04ddd2c-63ab-4698-ae67-7ef2d7f17ca7" providerId="ADAL" clId="{C6F14ABF-B5CF-4D2F-B061-BC2215365A82}" dt="2020-01-21T12:59:05.161" v="26183" actId="47"/>
        <pc:sldMkLst>
          <pc:docMk/>
          <pc:sldMk cId="3036751085" sldId="396"/>
        </pc:sldMkLst>
      </pc:sldChg>
      <pc:sldChg chg="del">
        <pc:chgData name="Odom, Chris" userId="c04ddd2c-63ab-4698-ae67-7ef2d7f17ca7" providerId="ADAL" clId="{C6F14ABF-B5CF-4D2F-B061-BC2215365A82}" dt="2020-01-21T12:59:05.161" v="26183" actId="47"/>
        <pc:sldMkLst>
          <pc:docMk/>
          <pc:sldMk cId="3371826806" sldId="397"/>
        </pc:sldMkLst>
      </pc:sldChg>
      <pc:sldChg chg="del">
        <pc:chgData name="Odom, Chris" userId="c04ddd2c-63ab-4698-ae67-7ef2d7f17ca7" providerId="ADAL" clId="{C6F14ABF-B5CF-4D2F-B061-BC2215365A82}" dt="2020-01-21T12:59:05.161" v="26183" actId="47"/>
        <pc:sldMkLst>
          <pc:docMk/>
          <pc:sldMk cId="2831270204" sldId="399"/>
        </pc:sldMkLst>
      </pc:sldChg>
      <pc:sldChg chg="modSp del">
        <pc:chgData name="Odom, Chris" userId="c04ddd2c-63ab-4698-ae67-7ef2d7f17ca7" providerId="ADAL" clId="{C6F14ABF-B5CF-4D2F-B061-BC2215365A82}" dt="2020-01-25T13:38:42.940" v="34070" actId="47"/>
        <pc:sldMkLst>
          <pc:docMk/>
          <pc:sldMk cId="623888037" sldId="401"/>
        </pc:sldMkLst>
        <pc:spChg chg="mod">
          <ac:chgData name="Odom, Chris" userId="c04ddd2c-63ab-4698-ae67-7ef2d7f17ca7" providerId="ADAL" clId="{C6F14ABF-B5CF-4D2F-B061-BC2215365A82}" dt="2020-01-25T13:38:27.614" v="34069" actId="1076"/>
          <ac:spMkLst>
            <pc:docMk/>
            <pc:sldMk cId="623888037" sldId="401"/>
            <ac:spMk id="2" creationId="{00000000-0000-0000-0000-000000000000}"/>
          </ac:spMkLst>
        </pc:spChg>
      </pc:sldChg>
      <pc:sldChg chg="del">
        <pc:chgData name="Odom, Chris" userId="c04ddd2c-63ab-4698-ae67-7ef2d7f17ca7" providerId="ADAL" clId="{C6F14ABF-B5CF-4D2F-B061-BC2215365A82}" dt="2020-01-25T13:38:44.052" v="34071" actId="47"/>
        <pc:sldMkLst>
          <pc:docMk/>
          <pc:sldMk cId="1826467570" sldId="402"/>
        </pc:sldMkLst>
      </pc:sldChg>
      <pc:sldChg chg="add">
        <pc:chgData name="Odom, Chris" userId="c04ddd2c-63ab-4698-ae67-7ef2d7f17ca7" providerId="ADAL" clId="{C6F14ABF-B5CF-4D2F-B061-BC2215365A82}" dt="2020-01-25T13:54:47.245" v="34573"/>
        <pc:sldMkLst>
          <pc:docMk/>
          <pc:sldMk cId="1653544714" sldId="403"/>
        </pc:sldMkLst>
      </pc:sldChg>
      <pc:sldChg chg="modSp del">
        <pc:chgData name="Odom, Chris" userId="c04ddd2c-63ab-4698-ae67-7ef2d7f17ca7" providerId="ADAL" clId="{C6F14ABF-B5CF-4D2F-B061-BC2215365A82}" dt="2020-01-25T13:54:42.568" v="34572" actId="2696"/>
        <pc:sldMkLst>
          <pc:docMk/>
          <pc:sldMk cId="1810041940" sldId="403"/>
        </pc:sldMkLst>
        <pc:spChg chg="mod">
          <ac:chgData name="Odom, Chris" userId="c04ddd2c-63ab-4698-ae67-7ef2d7f17ca7" providerId="ADAL" clId="{C6F14ABF-B5CF-4D2F-B061-BC2215365A82}" dt="2020-01-21T12:26:45.031" v="25613" actId="207"/>
          <ac:spMkLst>
            <pc:docMk/>
            <pc:sldMk cId="1810041940" sldId="403"/>
            <ac:spMk id="2" creationId="{00000000-0000-0000-0000-000000000000}"/>
          </ac:spMkLst>
        </pc:spChg>
        <pc:spChg chg="mod">
          <ac:chgData name="Odom, Chris" userId="c04ddd2c-63ab-4698-ae67-7ef2d7f17ca7" providerId="ADAL" clId="{C6F14ABF-B5CF-4D2F-B061-BC2215365A82}" dt="2020-01-25T02:53:51.452" v="28727" actId="179"/>
          <ac:spMkLst>
            <pc:docMk/>
            <pc:sldMk cId="1810041940" sldId="403"/>
            <ac:spMk id="3" creationId="{00000000-0000-0000-0000-000000000000}"/>
          </ac:spMkLst>
        </pc:spChg>
      </pc:sldChg>
      <pc:sldChg chg="modSp add modAnim">
        <pc:chgData name="Odom, Chris" userId="c04ddd2c-63ab-4698-ae67-7ef2d7f17ca7" providerId="ADAL" clId="{C6F14ABF-B5CF-4D2F-B061-BC2215365A82}" dt="2020-01-25T14:03:03.951" v="34638"/>
        <pc:sldMkLst>
          <pc:docMk/>
          <pc:sldMk cId="1602188108" sldId="404"/>
        </pc:sldMkLst>
        <pc:spChg chg="mod">
          <ac:chgData name="Odom, Chris" userId="c04ddd2c-63ab-4698-ae67-7ef2d7f17ca7" providerId="ADAL" clId="{C6F14ABF-B5CF-4D2F-B061-BC2215365A82}" dt="2020-01-25T12:56:53.886" v="32889" actId="20577"/>
          <ac:spMkLst>
            <pc:docMk/>
            <pc:sldMk cId="1602188108" sldId="404"/>
            <ac:spMk id="3" creationId="{00000000-0000-0000-0000-000000000000}"/>
          </ac:spMkLst>
        </pc:spChg>
      </pc:sldChg>
      <pc:sldChg chg="modSp del">
        <pc:chgData name="Odom, Chris" userId="c04ddd2c-63ab-4698-ae67-7ef2d7f17ca7" providerId="ADAL" clId="{C6F14ABF-B5CF-4D2F-B061-BC2215365A82}" dt="2020-01-25T05:27:34.735" v="31395" actId="2696"/>
        <pc:sldMkLst>
          <pc:docMk/>
          <pc:sldMk cId="3292338165" sldId="404"/>
        </pc:sldMkLst>
        <pc:spChg chg="mod">
          <ac:chgData name="Odom, Chris" userId="c04ddd2c-63ab-4698-ae67-7ef2d7f17ca7" providerId="ADAL" clId="{C6F14ABF-B5CF-4D2F-B061-BC2215365A82}" dt="2020-01-21T12:52:11.085" v="25961" actId="14100"/>
          <ac:spMkLst>
            <pc:docMk/>
            <pc:sldMk cId="3292338165" sldId="404"/>
            <ac:spMk id="2" creationId="{00000000-0000-0000-0000-000000000000}"/>
          </ac:spMkLst>
        </pc:spChg>
        <pc:spChg chg="mod">
          <ac:chgData name="Odom, Chris" userId="c04ddd2c-63ab-4698-ae67-7ef2d7f17ca7" providerId="ADAL" clId="{C6F14ABF-B5CF-4D2F-B061-BC2215365A82}" dt="2020-01-21T12:52:13.751" v="25962" actId="14100"/>
          <ac:spMkLst>
            <pc:docMk/>
            <pc:sldMk cId="3292338165" sldId="404"/>
            <ac:spMk id="3" creationId="{00000000-0000-0000-0000-000000000000}"/>
          </ac:spMkLst>
        </pc:spChg>
      </pc:sldChg>
      <pc:sldChg chg="modSp del modNotesTx">
        <pc:chgData name="Odom, Chris" userId="c04ddd2c-63ab-4698-ae67-7ef2d7f17ca7" providerId="ADAL" clId="{C6F14ABF-B5CF-4D2F-B061-BC2215365A82}" dt="2020-01-25T13:54:42.568" v="34572" actId="2696"/>
        <pc:sldMkLst>
          <pc:docMk/>
          <pc:sldMk cId="1454924900" sldId="405"/>
        </pc:sldMkLst>
        <pc:spChg chg="mod">
          <ac:chgData name="Odom, Chris" userId="c04ddd2c-63ab-4698-ae67-7ef2d7f17ca7" providerId="ADAL" clId="{C6F14ABF-B5CF-4D2F-B061-BC2215365A82}" dt="2020-01-25T02:43:10.794" v="28664" actId="6549"/>
          <ac:spMkLst>
            <pc:docMk/>
            <pc:sldMk cId="1454924900" sldId="405"/>
            <ac:spMk id="3" creationId="{00000000-0000-0000-0000-000000000000}"/>
          </ac:spMkLst>
        </pc:spChg>
      </pc:sldChg>
      <pc:sldChg chg="add">
        <pc:chgData name="Odom, Chris" userId="c04ddd2c-63ab-4698-ae67-7ef2d7f17ca7" providerId="ADAL" clId="{C6F14ABF-B5CF-4D2F-B061-BC2215365A82}" dt="2020-01-25T13:54:47.245" v="34573"/>
        <pc:sldMkLst>
          <pc:docMk/>
          <pc:sldMk cId="4023035415" sldId="405"/>
        </pc:sldMkLst>
      </pc:sldChg>
      <pc:sldChg chg="addSp delSp modSp add del delAnim modAnim modNotesTx">
        <pc:chgData name="Odom, Chris" userId="c04ddd2c-63ab-4698-ae67-7ef2d7f17ca7" providerId="ADAL" clId="{C6F14ABF-B5CF-4D2F-B061-BC2215365A82}" dt="2020-01-25T16:05:50.177" v="35147"/>
        <pc:sldMkLst>
          <pc:docMk/>
          <pc:sldMk cId="4140905179" sldId="406"/>
        </pc:sldMkLst>
        <pc:spChg chg="mod">
          <ac:chgData name="Odom, Chris" userId="c04ddd2c-63ab-4698-ae67-7ef2d7f17ca7" providerId="ADAL" clId="{C6F14ABF-B5CF-4D2F-B061-BC2215365A82}" dt="2020-01-20T22:02:55.291" v="15076" actId="5793"/>
          <ac:spMkLst>
            <pc:docMk/>
            <pc:sldMk cId="4140905179" sldId="406"/>
            <ac:spMk id="3" creationId="{00000000-0000-0000-0000-000000000000}"/>
          </ac:spMkLst>
        </pc:spChg>
        <pc:spChg chg="add del">
          <ac:chgData name="Odom, Chris" userId="c04ddd2c-63ab-4698-ae67-7ef2d7f17ca7" providerId="ADAL" clId="{C6F14ABF-B5CF-4D2F-B061-BC2215365A82}" dt="2020-01-25T16:05:50.177" v="35147"/>
          <ac:spMkLst>
            <pc:docMk/>
            <pc:sldMk cId="4140905179" sldId="406"/>
            <ac:spMk id="7" creationId="{2145FB2F-5519-4013-83FC-E3FD7A62F604}"/>
          </ac:spMkLst>
        </pc:spChg>
        <pc:spChg chg="del">
          <ac:chgData name="Odom, Chris" userId="c04ddd2c-63ab-4698-ae67-7ef2d7f17ca7" providerId="ADAL" clId="{C6F14ABF-B5CF-4D2F-B061-BC2215365A82}" dt="2020-01-20T21:59:20.964" v="14925" actId="478"/>
          <ac:spMkLst>
            <pc:docMk/>
            <pc:sldMk cId="4140905179" sldId="406"/>
            <ac:spMk id="9" creationId="{B82E7451-80C6-4E93-B86C-D3389A64C980}"/>
          </ac:spMkLst>
        </pc:spChg>
        <pc:picChg chg="add del mod">
          <ac:chgData name="Odom, Chris" userId="c04ddd2c-63ab-4698-ae67-7ef2d7f17ca7" providerId="ADAL" clId="{C6F14ABF-B5CF-4D2F-B061-BC2215365A82}" dt="2020-01-20T22:02:26.136" v="15062" actId="478"/>
          <ac:picMkLst>
            <pc:docMk/>
            <pc:sldMk cId="4140905179" sldId="406"/>
            <ac:picMk id="5" creationId="{73A87551-2CBD-4E47-81E4-253B27D8AA48}"/>
          </ac:picMkLst>
        </pc:picChg>
        <pc:picChg chg="add mod">
          <ac:chgData name="Odom, Chris" userId="c04ddd2c-63ab-4698-ae67-7ef2d7f17ca7" providerId="ADAL" clId="{C6F14ABF-B5CF-4D2F-B061-BC2215365A82}" dt="2020-01-20T22:02:38.049" v="15066" actId="1076"/>
          <ac:picMkLst>
            <pc:docMk/>
            <pc:sldMk cId="4140905179" sldId="406"/>
            <ac:picMk id="6" creationId="{EFE2256B-A0F9-44AF-A4C1-93E2D85BEADD}"/>
          </ac:picMkLst>
        </pc:picChg>
        <pc:picChg chg="del">
          <ac:chgData name="Odom, Chris" userId="c04ddd2c-63ab-4698-ae67-7ef2d7f17ca7" providerId="ADAL" clId="{C6F14ABF-B5CF-4D2F-B061-BC2215365A82}" dt="2020-01-20T21:59:18.641" v="14924" actId="478"/>
          <ac:picMkLst>
            <pc:docMk/>
            <pc:sldMk cId="4140905179" sldId="406"/>
            <ac:picMk id="8" creationId="{DE9192E3-114B-46C8-B9D8-534A96A685D7}"/>
          </ac:picMkLst>
        </pc:picChg>
        <pc:picChg chg="del">
          <ac:chgData name="Odom, Chris" userId="c04ddd2c-63ab-4698-ae67-7ef2d7f17ca7" providerId="ADAL" clId="{C6F14ABF-B5CF-4D2F-B061-BC2215365A82}" dt="2020-01-20T21:59:27.294" v="14926" actId="478"/>
          <ac:picMkLst>
            <pc:docMk/>
            <pc:sldMk cId="4140905179" sldId="406"/>
            <ac:picMk id="11" creationId="{4205A9D5-B95E-40EF-8942-103BDEB1E38E}"/>
          </ac:picMkLst>
        </pc:picChg>
      </pc:sldChg>
      <pc:sldChg chg="add del">
        <pc:chgData name="Odom, Chris" userId="c04ddd2c-63ab-4698-ae67-7ef2d7f17ca7" providerId="ADAL" clId="{C6F14ABF-B5CF-4D2F-B061-BC2215365A82}" dt="2020-01-20T21:55:43.819" v="14653" actId="2696"/>
        <pc:sldMkLst>
          <pc:docMk/>
          <pc:sldMk cId="1018939795" sldId="409"/>
        </pc:sldMkLst>
      </pc:sldChg>
      <pc:sldChg chg="modSp add">
        <pc:chgData name="Odom, Chris" userId="c04ddd2c-63ab-4698-ae67-7ef2d7f17ca7" providerId="ADAL" clId="{C6F14ABF-B5CF-4D2F-B061-BC2215365A82}" dt="2020-01-25T02:46:21.059" v="28669" actId="27636"/>
        <pc:sldMkLst>
          <pc:docMk/>
          <pc:sldMk cId="2194035277" sldId="409"/>
        </pc:sldMkLst>
        <pc:spChg chg="mod">
          <ac:chgData name="Odom, Chris" userId="c04ddd2c-63ab-4698-ae67-7ef2d7f17ca7" providerId="ADAL" clId="{C6F14ABF-B5CF-4D2F-B061-BC2215365A82}" dt="2020-01-25T02:46:21.059" v="28669" actId="27636"/>
          <ac:spMkLst>
            <pc:docMk/>
            <pc:sldMk cId="2194035277" sldId="409"/>
            <ac:spMk id="3" creationId="{00000000-0000-0000-0000-000000000000}"/>
          </ac:spMkLst>
        </pc:spChg>
      </pc:sldChg>
      <pc:sldChg chg="add ord">
        <pc:chgData name="Odom, Chris" userId="c04ddd2c-63ab-4698-ae67-7ef2d7f17ca7" providerId="ADAL" clId="{C6F14ABF-B5CF-4D2F-B061-BC2215365A82}" dt="2020-01-25T13:21:58.603" v="33825"/>
        <pc:sldMkLst>
          <pc:docMk/>
          <pc:sldMk cId="189178801" sldId="412"/>
        </pc:sldMkLst>
      </pc:sldChg>
      <pc:sldChg chg="del">
        <pc:chgData name="Odom, Chris" userId="c04ddd2c-63ab-4698-ae67-7ef2d7f17ca7" providerId="ADAL" clId="{C6F14ABF-B5CF-4D2F-B061-BC2215365A82}" dt="2020-01-25T05:29:52.417" v="31398" actId="2696"/>
        <pc:sldMkLst>
          <pc:docMk/>
          <pc:sldMk cId="3457891427" sldId="412"/>
        </pc:sldMkLst>
      </pc:sldChg>
      <pc:sldChg chg="modSp">
        <pc:chgData name="Odom, Chris" userId="c04ddd2c-63ab-4698-ae67-7ef2d7f17ca7" providerId="ADAL" clId="{C6F14ABF-B5CF-4D2F-B061-BC2215365A82}" dt="2020-01-25T13:31:10.409" v="33969" actId="20577"/>
        <pc:sldMkLst>
          <pc:docMk/>
          <pc:sldMk cId="2421443928" sldId="418"/>
        </pc:sldMkLst>
        <pc:spChg chg="mod">
          <ac:chgData name="Odom, Chris" userId="c04ddd2c-63ab-4698-ae67-7ef2d7f17ca7" providerId="ADAL" clId="{C6F14ABF-B5CF-4D2F-B061-BC2215365A82}" dt="2020-01-25T13:30:40.622" v="33961" actId="207"/>
          <ac:spMkLst>
            <pc:docMk/>
            <pc:sldMk cId="2421443928" sldId="418"/>
            <ac:spMk id="2" creationId="{00000000-0000-0000-0000-000000000000}"/>
          </ac:spMkLst>
        </pc:spChg>
        <pc:spChg chg="mod">
          <ac:chgData name="Odom, Chris" userId="c04ddd2c-63ab-4698-ae67-7ef2d7f17ca7" providerId="ADAL" clId="{C6F14ABF-B5CF-4D2F-B061-BC2215365A82}" dt="2020-01-25T13:31:10.409" v="33969" actId="20577"/>
          <ac:spMkLst>
            <pc:docMk/>
            <pc:sldMk cId="2421443928" sldId="418"/>
            <ac:spMk id="3" creationId="{00000000-0000-0000-0000-000000000000}"/>
          </ac:spMkLst>
        </pc:spChg>
      </pc:sldChg>
      <pc:sldChg chg="modSp add ord modNotesTx">
        <pc:chgData name="Odom, Chris" userId="c04ddd2c-63ab-4698-ae67-7ef2d7f17ca7" providerId="ADAL" clId="{C6F14ABF-B5CF-4D2F-B061-BC2215365A82}" dt="2020-01-25T16:07:21.049" v="35200" actId="1076"/>
        <pc:sldMkLst>
          <pc:docMk/>
          <pc:sldMk cId="1887416498" sldId="419"/>
        </pc:sldMkLst>
        <pc:spChg chg="mod">
          <ac:chgData name="Odom, Chris" userId="c04ddd2c-63ab-4698-ae67-7ef2d7f17ca7" providerId="ADAL" clId="{C6F14ABF-B5CF-4D2F-B061-BC2215365A82}" dt="2020-01-25T16:07:21.049" v="35200" actId="1076"/>
          <ac:spMkLst>
            <pc:docMk/>
            <pc:sldMk cId="1887416498" sldId="419"/>
            <ac:spMk id="3" creationId="{00000000-0000-0000-0000-000000000000}"/>
          </ac:spMkLst>
        </pc:spChg>
      </pc:sldChg>
      <pc:sldChg chg="del">
        <pc:chgData name="Odom, Chris" userId="c04ddd2c-63ab-4698-ae67-7ef2d7f17ca7" providerId="ADAL" clId="{C6F14ABF-B5CF-4D2F-B061-BC2215365A82}" dt="2020-01-25T05:29:52.417" v="31398" actId="2696"/>
        <pc:sldMkLst>
          <pc:docMk/>
          <pc:sldMk cId="2545112450" sldId="419"/>
        </pc:sldMkLst>
      </pc:sldChg>
      <pc:sldChg chg="modSp add ord">
        <pc:chgData name="Odom, Chris" userId="c04ddd2c-63ab-4698-ae67-7ef2d7f17ca7" providerId="ADAL" clId="{C6F14ABF-B5CF-4D2F-B061-BC2215365A82}" dt="2020-01-25T13:21:35.022" v="33821" actId="20577"/>
        <pc:sldMkLst>
          <pc:docMk/>
          <pc:sldMk cId="605017485" sldId="420"/>
        </pc:sldMkLst>
        <pc:spChg chg="mod">
          <ac:chgData name="Odom, Chris" userId="c04ddd2c-63ab-4698-ae67-7ef2d7f17ca7" providerId="ADAL" clId="{C6F14ABF-B5CF-4D2F-B061-BC2215365A82}" dt="2020-01-25T13:20:40.342" v="33766" actId="207"/>
          <ac:spMkLst>
            <pc:docMk/>
            <pc:sldMk cId="605017485" sldId="420"/>
            <ac:spMk id="2" creationId="{00000000-0000-0000-0000-000000000000}"/>
          </ac:spMkLst>
        </pc:spChg>
        <pc:spChg chg="mod">
          <ac:chgData name="Odom, Chris" userId="c04ddd2c-63ab-4698-ae67-7ef2d7f17ca7" providerId="ADAL" clId="{C6F14ABF-B5CF-4D2F-B061-BC2215365A82}" dt="2020-01-25T13:21:35.022" v="33821" actId="20577"/>
          <ac:spMkLst>
            <pc:docMk/>
            <pc:sldMk cId="605017485" sldId="420"/>
            <ac:spMk id="3" creationId="{00000000-0000-0000-0000-000000000000}"/>
          </ac:spMkLst>
        </pc:spChg>
      </pc:sldChg>
      <pc:sldChg chg="modSp del">
        <pc:chgData name="Odom, Chris" userId="c04ddd2c-63ab-4698-ae67-7ef2d7f17ca7" providerId="ADAL" clId="{C6F14ABF-B5CF-4D2F-B061-BC2215365A82}" dt="2020-01-25T05:29:52.417" v="31398" actId="2696"/>
        <pc:sldMkLst>
          <pc:docMk/>
          <pc:sldMk cId="3497646432" sldId="420"/>
        </pc:sldMkLst>
        <pc:spChg chg="mod">
          <ac:chgData name="Odom, Chris" userId="c04ddd2c-63ab-4698-ae67-7ef2d7f17ca7" providerId="ADAL" clId="{C6F14ABF-B5CF-4D2F-B061-BC2215365A82}" dt="2020-01-20T13:14:55.614" v="4609" actId="20577"/>
          <ac:spMkLst>
            <pc:docMk/>
            <pc:sldMk cId="3497646432" sldId="420"/>
            <ac:spMk id="3" creationId="{00000000-0000-0000-0000-000000000000}"/>
          </ac:spMkLst>
        </pc:spChg>
      </pc:sldChg>
      <pc:sldChg chg="del">
        <pc:chgData name="Odom, Chris" userId="c04ddd2c-63ab-4698-ae67-7ef2d7f17ca7" providerId="ADAL" clId="{C6F14ABF-B5CF-4D2F-B061-BC2215365A82}" dt="2020-01-25T05:29:52.417" v="31398" actId="2696"/>
        <pc:sldMkLst>
          <pc:docMk/>
          <pc:sldMk cId="1041733945" sldId="422"/>
        </pc:sldMkLst>
      </pc:sldChg>
      <pc:sldChg chg="modSp add modNotesTx">
        <pc:chgData name="Odom, Chris" userId="c04ddd2c-63ab-4698-ae67-7ef2d7f17ca7" providerId="ADAL" clId="{C6F14ABF-B5CF-4D2F-B061-BC2215365A82}" dt="2020-01-25T16:07:26.777" v="35201" actId="1076"/>
        <pc:sldMkLst>
          <pc:docMk/>
          <pc:sldMk cId="2353049491" sldId="422"/>
        </pc:sldMkLst>
        <pc:spChg chg="mod">
          <ac:chgData name="Odom, Chris" userId="c04ddd2c-63ab-4698-ae67-7ef2d7f17ca7" providerId="ADAL" clId="{C6F14ABF-B5CF-4D2F-B061-BC2215365A82}" dt="2020-01-25T16:07:26.777" v="35201" actId="1076"/>
          <ac:spMkLst>
            <pc:docMk/>
            <pc:sldMk cId="2353049491" sldId="422"/>
            <ac:spMk id="4" creationId="{00000000-0000-0000-0000-000000000000}"/>
          </ac:spMkLst>
        </pc:spChg>
        <pc:graphicFrameChg chg="modGraphic">
          <ac:chgData name="Odom, Chris" userId="c04ddd2c-63ab-4698-ae67-7ef2d7f17ca7" providerId="ADAL" clId="{C6F14ABF-B5CF-4D2F-B061-BC2215365A82}" dt="2020-01-25T05:36:49.494" v="31461" actId="20577"/>
          <ac:graphicFrameMkLst>
            <pc:docMk/>
            <pc:sldMk cId="2353049491" sldId="422"/>
            <ac:graphicFrameMk id="6" creationId="{00000000-0000-0000-0000-000000000000}"/>
          </ac:graphicFrameMkLst>
        </pc:graphicFrameChg>
      </pc:sldChg>
      <pc:sldChg chg="modSp del">
        <pc:chgData name="Odom, Chris" userId="c04ddd2c-63ab-4698-ae67-7ef2d7f17ca7" providerId="ADAL" clId="{C6F14ABF-B5CF-4D2F-B061-BC2215365A82}" dt="2020-01-25T05:39:22.047" v="31462" actId="2696"/>
        <pc:sldMkLst>
          <pc:docMk/>
          <pc:sldMk cId="1323675897" sldId="424"/>
        </pc:sldMkLst>
        <pc:spChg chg="mod">
          <ac:chgData name="Odom, Chris" userId="c04ddd2c-63ab-4698-ae67-7ef2d7f17ca7" providerId="ADAL" clId="{C6F14ABF-B5CF-4D2F-B061-BC2215365A82}" dt="2020-01-20T13:33:36.172" v="4992" actId="313"/>
          <ac:spMkLst>
            <pc:docMk/>
            <pc:sldMk cId="1323675897" sldId="424"/>
            <ac:spMk id="4" creationId="{00000000-0000-0000-0000-000000000000}"/>
          </ac:spMkLst>
        </pc:spChg>
      </pc:sldChg>
      <pc:sldChg chg="modSp add">
        <pc:chgData name="Odom, Chris" userId="c04ddd2c-63ab-4698-ae67-7ef2d7f17ca7" providerId="ADAL" clId="{C6F14ABF-B5CF-4D2F-B061-BC2215365A82}" dt="2020-01-25T05:52:31.094" v="31795" actId="14100"/>
        <pc:sldMkLst>
          <pc:docMk/>
          <pc:sldMk cId="2698573846" sldId="424"/>
        </pc:sldMkLst>
        <pc:spChg chg="mod">
          <ac:chgData name="Odom, Chris" userId="c04ddd2c-63ab-4698-ae67-7ef2d7f17ca7" providerId="ADAL" clId="{C6F14ABF-B5CF-4D2F-B061-BC2215365A82}" dt="2020-01-25T05:42:57.989" v="31500" actId="207"/>
          <ac:spMkLst>
            <pc:docMk/>
            <pc:sldMk cId="2698573846" sldId="424"/>
            <ac:spMk id="2" creationId="{00000000-0000-0000-0000-000000000000}"/>
          </ac:spMkLst>
        </pc:spChg>
        <pc:spChg chg="mod">
          <ac:chgData name="Odom, Chris" userId="c04ddd2c-63ab-4698-ae67-7ef2d7f17ca7" providerId="ADAL" clId="{C6F14ABF-B5CF-4D2F-B061-BC2215365A82}" dt="2020-01-25T05:45:39.509" v="31692" actId="1076"/>
          <ac:spMkLst>
            <pc:docMk/>
            <pc:sldMk cId="2698573846" sldId="424"/>
            <ac:spMk id="3" creationId="{00000000-0000-0000-0000-000000000000}"/>
          </ac:spMkLst>
        </pc:spChg>
        <pc:spChg chg="mod">
          <ac:chgData name="Odom, Chris" userId="c04ddd2c-63ab-4698-ae67-7ef2d7f17ca7" providerId="ADAL" clId="{C6F14ABF-B5CF-4D2F-B061-BC2215365A82}" dt="2020-01-25T05:52:31.094" v="31795" actId="14100"/>
          <ac:spMkLst>
            <pc:docMk/>
            <pc:sldMk cId="2698573846" sldId="424"/>
            <ac:spMk id="4" creationId="{00000000-0000-0000-0000-000000000000}"/>
          </ac:spMkLst>
        </pc:spChg>
        <pc:picChg chg="mod">
          <ac:chgData name="Odom, Chris" userId="c04ddd2c-63ab-4698-ae67-7ef2d7f17ca7" providerId="ADAL" clId="{C6F14ABF-B5CF-4D2F-B061-BC2215365A82}" dt="2020-01-25T05:46:12.141" v="31695" actId="1076"/>
          <ac:picMkLst>
            <pc:docMk/>
            <pc:sldMk cId="2698573846" sldId="424"/>
            <ac:picMk id="5" creationId="{00000000-0000-0000-0000-000000000000}"/>
          </ac:picMkLst>
        </pc:picChg>
        <pc:picChg chg="mod">
          <ac:chgData name="Odom, Chris" userId="c04ddd2c-63ab-4698-ae67-7ef2d7f17ca7" providerId="ADAL" clId="{C6F14ABF-B5CF-4D2F-B061-BC2215365A82}" dt="2020-01-25T05:46:12.141" v="31695" actId="1076"/>
          <ac:picMkLst>
            <pc:docMk/>
            <pc:sldMk cId="2698573846" sldId="424"/>
            <ac:picMk id="6" creationId="{00000000-0000-0000-0000-000000000000}"/>
          </ac:picMkLst>
        </pc:picChg>
      </pc:sldChg>
      <pc:sldChg chg="add">
        <pc:chgData name="Odom, Chris" userId="c04ddd2c-63ab-4698-ae67-7ef2d7f17ca7" providerId="ADAL" clId="{C6F14ABF-B5CF-4D2F-B061-BC2215365A82}" dt="2020-01-25T05:39:58.924" v="31463"/>
        <pc:sldMkLst>
          <pc:docMk/>
          <pc:sldMk cId="1075614809" sldId="425"/>
        </pc:sldMkLst>
      </pc:sldChg>
      <pc:sldChg chg="modSp del">
        <pc:chgData name="Odom, Chris" userId="c04ddd2c-63ab-4698-ae67-7ef2d7f17ca7" providerId="ADAL" clId="{C6F14ABF-B5CF-4D2F-B061-BC2215365A82}" dt="2020-01-25T05:39:22.047" v="31462" actId="2696"/>
        <pc:sldMkLst>
          <pc:docMk/>
          <pc:sldMk cId="3975641372" sldId="425"/>
        </pc:sldMkLst>
        <pc:spChg chg="mod">
          <ac:chgData name="Odom, Chris" userId="c04ddd2c-63ab-4698-ae67-7ef2d7f17ca7" providerId="ADAL" clId="{C6F14ABF-B5CF-4D2F-B061-BC2215365A82}" dt="2020-01-21T12:42:56.945" v="25836" actId="14100"/>
          <ac:spMkLst>
            <pc:docMk/>
            <pc:sldMk cId="3975641372" sldId="425"/>
            <ac:spMk id="2" creationId="{00000000-0000-0000-0000-000000000000}"/>
          </ac:spMkLst>
        </pc:spChg>
        <pc:spChg chg="mod">
          <ac:chgData name="Odom, Chris" userId="c04ddd2c-63ab-4698-ae67-7ef2d7f17ca7" providerId="ADAL" clId="{C6F14ABF-B5CF-4D2F-B061-BC2215365A82}" dt="2020-01-21T12:43:50.417" v="25845" actId="255"/>
          <ac:spMkLst>
            <pc:docMk/>
            <pc:sldMk cId="3975641372" sldId="425"/>
            <ac:spMk id="4" creationId="{00000000-0000-0000-0000-000000000000}"/>
          </ac:spMkLst>
        </pc:spChg>
      </pc:sldChg>
      <pc:sldChg chg="modSp add ord">
        <pc:chgData name="Odom, Chris" userId="c04ddd2c-63ab-4698-ae67-7ef2d7f17ca7" providerId="ADAL" clId="{C6F14ABF-B5CF-4D2F-B061-BC2215365A82}" dt="2020-01-25T14:02:15.857" v="34635" actId="207"/>
        <pc:sldMkLst>
          <pc:docMk/>
          <pc:sldMk cId="2917677446" sldId="426"/>
        </pc:sldMkLst>
        <pc:spChg chg="mod">
          <ac:chgData name="Odom, Chris" userId="c04ddd2c-63ab-4698-ae67-7ef2d7f17ca7" providerId="ADAL" clId="{C6F14ABF-B5CF-4D2F-B061-BC2215365A82}" dt="2020-01-25T13:22:28.072" v="33829" actId="207"/>
          <ac:spMkLst>
            <pc:docMk/>
            <pc:sldMk cId="2917677446" sldId="426"/>
            <ac:spMk id="2" creationId="{00000000-0000-0000-0000-000000000000}"/>
          </ac:spMkLst>
        </pc:spChg>
        <pc:spChg chg="mod">
          <ac:chgData name="Odom, Chris" userId="c04ddd2c-63ab-4698-ae67-7ef2d7f17ca7" providerId="ADAL" clId="{C6F14ABF-B5CF-4D2F-B061-BC2215365A82}" dt="2020-01-25T14:02:15.857" v="34635" actId="207"/>
          <ac:spMkLst>
            <pc:docMk/>
            <pc:sldMk cId="2917677446" sldId="426"/>
            <ac:spMk id="6" creationId="{00000000-0000-0000-0000-000000000000}"/>
          </ac:spMkLst>
        </pc:spChg>
      </pc:sldChg>
      <pc:sldChg chg="modSp del">
        <pc:chgData name="Odom, Chris" userId="c04ddd2c-63ab-4698-ae67-7ef2d7f17ca7" providerId="ADAL" clId="{C6F14ABF-B5CF-4D2F-B061-BC2215365A82}" dt="2020-01-25T05:29:52.417" v="31398" actId="2696"/>
        <pc:sldMkLst>
          <pc:docMk/>
          <pc:sldMk cId="4130321152" sldId="426"/>
        </pc:sldMkLst>
        <pc:spChg chg="mod">
          <ac:chgData name="Odom, Chris" userId="c04ddd2c-63ab-4698-ae67-7ef2d7f17ca7" providerId="ADAL" clId="{C6F14ABF-B5CF-4D2F-B061-BC2215365A82}" dt="2020-01-20T13:30:18.232" v="4943" actId="20577"/>
          <ac:spMkLst>
            <pc:docMk/>
            <pc:sldMk cId="4130321152" sldId="426"/>
            <ac:spMk id="6" creationId="{00000000-0000-0000-0000-000000000000}"/>
          </ac:spMkLst>
        </pc:spChg>
      </pc:sldChg>
      <pc:sldChg chg="modSp add ord">
        <pc:chgData name="Odom, Chris" userId="c04ddd2c-63ab-4698-ae67-7ef2d7f17ca7" providerId="ADAL" clId="{C6F14ABF-B5CF-4D2F-B061-BC2215365A82}" dt="2020-01-25T14:02:35.161" v="34637" actId="207"/>
        <pc:sldMkLst>
          <pc:docMk/>
          <pc:sldMk cId="740790231" sldId="427"/>
        </pc:sldMkLst>
        <pc:spChg chg="mod">
          <ac:chgData name="Odom, Chris" userId="c04ddd2c-63ab-4698-ae67-7ef2d7f17ca7" providerId="ADAL" clId="{C6F14ABF-B5CF-4D2F-B061-BC2215365A82}" dt="2020-01-25T13:23:24.391" v="33843" actId="207"/>
          <ac:spMkLst>
            <pc:docMk/>
            <pc:sldMk cId="740790231" sldId="427"/>
            <ac:spMk id="2" creationId="{00000000-0000-0000-0000-000000000000}"/>
          </ac:spMkLst>
        </pc:spChg>
        <pc:spChg chg="mod">
          <ac:chgData name="Odom, Chris" userId="c04ddd2c-63ab-4698-ae67-7ef2d7f17ca7" providerId="ADAL" clId="{C6F14ABF-B5CF-4D2F-B061-BC2215365A82}" dt="2020-01-25T14:02:35.161" v="34637" actId="207"/>
          <ac:spMkLst>
            <pc:docMk/>
            <pc:sldMk cId="740790231" sldId="427"/>
            <ac:spMk id="6" creationId="{00000000-0000-0000-0000-000000000000}"/>
          </ac:spMkLst>
        </pc:spChg>
      </pc:sldChg>
      <pc:sldChg chg="del">
        <pc:chgData name="Odom, Chris" userId="c04ddd2c-63ab-4698-ae67-7ef2d7f17ca7" providerId="ADAL" clId="{C6F14ABF-B5CF-4D2F-B061-BC2215365A82}" dt="2020-01-25T05:29:52.417" v="31398" actId="2696"/>
        <pc:sldMkLst>
          <pc:docMk/>
          <pc:sldMk cId="4258988845" sldId="427"/>
        </pc:sldMkLst>
      </pc:sldChg>
      <pc:sldChg chg="modSp del">
        <pc:chgData name="Odom, Chris" userId="c04ddd2c-63ab-4698-ae67-7ef2d7f17ca7" providerId="ADAL" clId="{C6F14ABF-B5CF-4D2F-B061-BC2215365A82}" dt="2020-01-25T05:29:52.417" v="31398" actId="2696"/>
        <pc:sldMkLst>
          <pc:docMk/>
          <pc:sldMk cId="86799173" sldId="428"/>
        </pc:sldMkLst>
        <pc:spChg chg="mod">
          <ac:chgData name="Odom, Chris" userId="c04ddd2c-63ab-4698-ae67-7ef2d7f17ca7" providerId="ADAL" clId="{C6F14ABF-B5CF-4D2F-B061-BC2215365A82}" dt="2020-01-20T13:15:02.423" v="4612" actId="20577"/>
          <ac:spMkLst>
            <pc:docMk/>
            <pc:sldMk cId="86799173" sldId="428"/>
            <ac:spMk id="6" creationId="{00000000-0000-0000-0000-000000000000}"/>
          </ac:spMkLst>
        </pc:spChg>
      </pc:sldChg>
      <pc:sldChg chg="modSp add del ord">
        <pc:chgData name="Odom, Chris" userId="c04ddd2c-63ab-4698-ae67-7ef2d7f17ca7" providerId="ADAL" clId="{C6F14ABF-B5CF-4D2F-B061-BC2215365A82}" dt="2020-01-25T13:26:00.732" v="33891" actId="47"/>
        <pc:sldMkLst>
          <pc:docMk/>
          <pc:sldMk cId="4198261962" sldId="428"/>
        </pc:sldMkLst>
        <pc:spChg chg="mod">
          <ac:chgData name="Odom, Chris" userId="c04ddd2c-63ab-4698-ae67-7ef2d7f17ca7" providerId="ADAL" clId="{C6F14ABF-B5CF-4D2F-B061-BC2215365A82}" dt="2020-01-25T13:23:45.112" v="33845" actId="207"/>
          <ac:spMkLst>
            <pc:docMk/>
            <pc:sldMk cId="4198261962" sldId="428"/>
            <ac:spMk id="2" creationId="{00000000-0000-0000-0000-000000000000}"/>
          </ac:spMkLst>
        </pc:spChg>
        <pc:spChg chg="mod">
          <ac:chgData name="Odom, Chris" userId="c04ddd2c-63ab-4698-ae67-7ef2d7f17ca7" providerId="ADAL" clId="{C6F14ABF-B5CF-4D2F-B061-BC2215365A82}" dt="2020-01-25T13:24:04.086" v="33858" actId="1076"/>
          <ac:spMkLst>
            <pc:docMk/>
            <pc:sldMk cId="4198261962" sldId="428"/>
            <ac:spMk id="6" creationId="{00000000-0000-0000-0000-000000000000}"/>
          </ac:spMkLst>
        </pc:spChg>
      </pc:sldChg>
      <pc:sldChg chg="del">
        <pc:chgData name="Odom, Chris" userId="c04ddd2c-63ab-4698-ae67-7ef2d7f17ca7" providerId="ADAL" clId="{C6F14ABF-B5CF-4D2F-B061-BC2215365A82}" dt="2020-01-25T05:29:52.417" v="31398" actId="2696"/>
        <pc:sldMkLst>
          <pc:docMk/>
          <pc:sldMk cId="1705766254" sldId="429"/>
        </pc:sldMkLst>
      </pc:sldChg>
      <pc:sldChg chg="addSp modSp add ord modNotesTx">
        <pc:chgData name="Odom, Chris" userId="c04ddd2c-63ab-4698-ae67-7ef2d7f17ca7" providerId="ADAL" clId="{C6F14ABF-B5CF-4D2F-B061-BC2215365A82}" dt="2020-01-25T13:27:47.694" v="33926" actId="14100"/>
        <pc:sldMkLst>
          <pc:docMk/>
          <pc:sldMk cId="2283521104" sldId="429"/>
        </pc:sldMkLst>
        <pc:spChg chg="mod">
          <ac:chgData name="Odom, Chris" userId="c04ddd2c-63ab-4698-ae67-7ef2d7f17ca7" providerId="ADAL" clId="{C6F14ABF-B5CF-4D2F-B061-BC2215365A82}" dt="2020-01-25T13:24:53.823" v="33883" actId="207"/>
          <ac:spMkLst>
            <pc:docMk/>
            <pc:sldMk cId="2283521104" sldId="429"/>
            <ac:spMk id="2" creationId="{00000000-0000-0000-0000-000000000000}"/>
          </ac:spMkLst>
        </pc:spChg>
        <pc:spChg chg="mod">
          <ac:chgData name="Odom, Chris" userId="c04ddd2c-63ab-4698-ae67-7ef2d7f17ca7" providerId="ADAL" clId="{C6F14ABF-B5CF-4D2F-B061-BC2215365A82}" dt="2020-01-25T13:27:33.750" v="33923" actId="14100"/>
          <ac:spMkLst>
            <pc:docMk/>
            <pc:sldMk cId="2283521104" sldId="429"/>
            <ac:spMk id="6" creationId="{00000000-0000-0000-0000-000000000000}"/>
          </ac:spMkLst>
        </pc:spChg>
        <pc:spChg chg="add mod">
          <ac:chgData name="Odom, Chris" userId="c04ddd2c-63ab-4698-ae67-7ef2d7f17ca7" providerId="ADAL" clId="{C6F14ABF-B5CF-4D2F-B061-BC2215365A82}" dt="2020-01-25T13:27:47.694" v="33926" actId="14100"/>
          <ac:spMkLst>
            <pc:docMk/>
            <pc:sldMk cId="2283521104" sldId="429"/>
            <ac:spMk id="8" creationId="{54657FB8-7659-497F-AD40-31C332CE70E2}"/>
          </ac:spMkLst>
        </pc:spChg>
        <pc:picChg chg="mod">
          <ac:chgData name="Odom, Chris" userId="c04ddd2c-63ab-4698-ae67-7ef2d7f17ca7" providerId="ADAL" clId="{C6F14ABF-B5CF-4D2F-B061-BC2215365A82}" dt="2020-01-25T13:27:39.239" v="33924" actId="1076"/>
          <ac:picMkLst>
            <pc:docMk/>
            <pc:sldMk cId="2283521104" sldId="429"/>
            <ac:picMk id="3" creationId="{00000000-0000-0000-0000-000000000000}"/>
          </ac:picMkLst>
        </pc:picChg>
        <pc:picChg chg="mod">
          <ac:chgData name="Odom, Chris" userId="c04ddd2c-63ab-4698-ae67-7ef2d7f17ca7" providerId="ADAL" clId="{C6F14ABF-B5CF-4D2F-B061-BC2215365A82}" dt="2020-01-25T13:27:39.239" v="33924" actId="1076"/>
          <ac:picMkLst>
            <pc:docMk/>
            <pc:sldMk cId="2283521104" sldId="429"/>
            <ac:picMk id="18" creationId="{00000000-0000-0000-0000-000000000000}"/>
          </ac:picMkLst>
        </pc:picChg>
        <pc:picChg chg="mod">
          <ac:chgData name="Odom, Chris" userId="c04ddd2c-63ab-4698-ae67-7ef2d7f17ca7" providerId="ADAL" clId="{C6F14ABF-B5CF-4D2F-B061-BC2215365A82}" dt="2020-01-25T13:27:39.239" v="33924" actId="1076"/>
          <ac:picMkLst>
            <pc:docMk/>
            <pc:sldMk cId="2283521104" sldId="429"/>
            <ac:picMk id="20" creationId="{00000000-0000-0000-0000-000000000000}"/>
          </ac:picMkLst>
        </pc:picChg>
      </pc:sldChg>
      <pc:sldChg chg="modSp add ord">
        <pc:chgData name="Odom, Chris" userId="c04ddd2c-63ab-4698-ae67-7ef2d7f17ca7" providerId="ADAL" clId="{C6F14ABF-B5CF-4D2F-B061-BC2215365A82}" dt="2020-01-25T13:25:53.343" v="33890" actId="207"/>
        <pc:sldMkLst>
          <pc:docMk/>
          <pc:sldMk cId="2928465862" sldId="430"/>
        </pc:sldMkLst>
        <pc:spChg chg="mod">
          <ac:chgData name="Odom, Chris" userId="c04ddd2c-63ab-4698-ae67-7ef2d7f17ca7" providerId="ADAL" clId="{C6F14ABF-B5CF-4D2F-B061-BC2215365A82}" dt="2020-01-25T13:25:53.343" v="33890" actId="207"/>
          <ac:spMkLst>
            <pc:docMk/>
            <pc:sldMk cId="2928465862" sldId="430"/>
            <ac:spMk id="2" creationId="{00000000-0000-0000-0000-000000000000}"/>
          </ac:spMkLst>
        </pc:spChg>
      </pc:sldChg>
      <pc:sldChg chg="del">
        <pc:chgData name="Odom, Chris" userId="c04ddd2c-63ab-4698-ae67-7ef2d7f17ca7" providerId="ADAL" clId="{C6F14ABF-B5CF-4D2F-B061-BC2215365A82}" dt="2020-01-25T05:29:52.417" v="31398" actId="2696"/>
        <pc:sldMkLst>
          <pc:docMk/>
          <pc:sldMk cId="3546271415" sldId="430"/>
        </pc:sldMkLst>
      </pc:sldChg>
      <pc:sldChg chg="del">
        <pc:chgData name="Odom, Chris" userId="c04ddd2c-63ab-4698-ae67-7ef2d7f17ca7" providerId="ADAL" clId="{C6F14ABF-B5CF-4D2F-B061-BC2215365A82}" dt="2020-01-25T13:38:48.801" v="34072" actId="47"/>
        <pc:sldMkLst>
          <pc:docMk/>
          <pc:sldMk cId="1297072884" sldId="431"/>
        </pc:sldMkLst>
      </pc:sldChg>
      <pc:sldChg chg="del">
        <pc:chgData name="Odom, Chris" userId="c04ddd2c-63ab-4698-ae67-7ef2d7f17ca7" providerId="ADAL" clId="{C6F14ABF-B5CF-4D2F-B061-BC2215365A82}" dt="2020-01-25T13:38:49.884" v="34073" actId="47"/>
        <pc:sldMkLst>
          <pc:docMk/>
          <pc:sldMk cId="98635092" sldId="432"/>
        </pc:sldMkLst>
      </pc:sldChg>
      <pc:sldChg chg="del">
        <pc:chgData name="Odom, Chris" userId="c04ddd2c-63ab-4698-ae67-7ef2d7f17ca7" providerId="ADAL" clId="{C6F14ABF-B5CF-4D2F-B061-BC2215365A82}" dt="2020-01-21T12:59:05.161" v="26183" actId="47"/>
        <pc:sldMkLst>
          <pc:docMk/>
          <pc:sldMk cId="612393506" sldId="434"/>
        </pc:sldMkLst>
      </pc:sldChg>
      <pc:sldChg chg="modSp del">
        <pc:chgData name="Odom, Chris" userId="c04ddd2c-63ab-4698-ae67-7ef2d7f17ca7" providerId="ADAL" clId="{C6F14ABF-B5CF-4D2F-B061-BC2215365A82}" dt="2020-01-21T12:59:05.161" v="26183" actId="47"/>
        <pc:sldMkLst>
          <pc:docMk/>
          <pc:sldMk cId="1832858949" sldId="435"/>
        </pc:sldMkLst>
        <pc:spChg chg="mod">
          <ac:chgData name="Odom, Chris" userId="c04ddd2c-63ab-4698-ae67-7ef2d7f17ca7" providerId="ADAL" clId="{C6F14ABF-B5CF-4D2F-B061-BC2215365A82}" dt="2020-01-20T13:34:11.104" v="4999" actId="20577"/>
          <ac:spMkLst>
            <pc:docMk/>
            <pc:sldMk cId="1832858949" sldId="435"/>
            <ac:spMk id="3" creationId="{00000000-0000-0000-0000-000000000000}"/>
          </ac:spMkLst>
        </pc:spChg>
      </pc:sldChg>
      <pc:sldChg chg="del">
        <pc:chgData name="Odom, Chris" userId="c04ddd2c-63ab-4698-ae67-7ef2d7f17ca7" providerId="ADAL" clId="{C6F14ABF-B5CF-4D2F-B061-BC2215365A82}" dt="2020-01-21T12:59:05.161" v="26183" actId="47"/>
        <pc:sldMkLst>
          <pc:docMk/>
          <pc:sldMk cId="4184803976" sldId="436"/>
        </pc:sldMkLst>
      </pc:sldChg>
      <pc:sldChg chg="modSp">
        <pc:chgData name="Odom, Chris" userId="c04ddd2c-63ab-4698-ae67-7ef2d7f17ca7" providerId="ADAL" clId="{C6F14ABF-B5CF-4D2F-B061-BC2215365A82}" dt="2020-01-25T13:34:09.056" v="34031" actId="207"/>
        <pc:sldMkLst>
          <pc:docMk/>
          <pc:sldMk cId="2265698552" sldId="437"/>
        </pc:sldMkLst>
        <pc:spChg chg="mod">
          <ac:chgData name="Odom, Chris" userId="c04ddd2c-63ab-4698-ae67-7ef2d7f17ca7" providerId="ADAL" clId="{C6F14ABF-B5CF-4D2F-B061-BC2215365A82}" dt="2020-01-25T13:34:09.056" v="34031" actId="207"/>
          <ac:spMkLst>
            <pc:docMk/>
            <pc:sldMk cId="2265698552" sldId="437"/>
            <ac:spMk id="2" creationId="{00000000-0000-0000-0000-000000000000}"/>
          </ac:spMkLst>
        </pc:spChg>
        <pc:spChg chg="mod">
          <ac:chgData name="Odom, Chris" userId="c04ddd2c-63ab-4698-ae67-7ef2d7f17ca7" providerId="ADAL" clId="{C6F14ABF-B5CF-4D2F-B061-BC2215365A82}" dt="2020-01-25T13:33:47.761" v="34030" actId="20577"/>
          <ac:spMkLst>
            <pc:docMk/>
            <pc:sldMk cId="2265698552" sldId="437"/>
            <ac:spMk id="6" creationId="{00000000-0000-0000-0000-000000000000}"/>
          </ac:spMkLst>
        </pc:spChg>
      </pc:sldChg>
      <pc:sldChg chg="modSp">
        <pc:chgData name="Odom, Chris" userId="c04ddd2c-63ab-4698-ae67-7ef2d7f17ca7" providerId="ADAL" clId="{C6F14ABF-B5CF-4D2F-B061-BC2215365A82}" dt="2020-01-25T13:34:12.590" v="34032" actId="207"/>
        <pc:sldMkLst>
          <pc:docMk/>
          <pc:sldMk cId="2169944659" sldId="438"/>
        </pc:sldMkLst>
        <pc:spChg chg="mod">
          <ac:chgData name="Odom, Chris" userId="c04ddd2c-63ab-4698-ae67-7ef2d7f17ca7" providerId="ADAL" clId="{C6F14ABF-B5CF-4D2F-B061-BC2215365A82}" dt="2020-01-25T13:34:12.590" v="34032" actId="207"/>
          <ac:spMkLst>
            <pc:docMk/>
            <pc:sldMk cId="2169944659" sldId="438"/>
            <ac:spMk id="2" creationId="{00000000-0000-0000-0000-000000000000}"/>
          </ac:spMkLst>
        </pc:spChg>
      </pc:sldChg>
      <pc:sldChg chg="modSp">
        <pc:chgData name="Odom, Chris" userId="c04ddd2c-63ab-4698-ae67-7ef2d7f17ca7" providerId="ADAL" clId="{C6F14ABF-B5CF-4D2F-B061-BC2215365A82}" dt="2020-01-25T13:34:16.255" v="34033" actId="207"/>
        <pc:sldMkLst>
          <pc:docMk/>
          <pc:sldMk cId="1508437457" sldId="439"/>
        </pc:sldMkLst>
        <pc:spChg chg="mod">
          <ac:chgData name="Odom, Chris" userId="c04ddd2c-63ab-4698-ae67-7ef2d7f17ca7" providerId="ADAL" clId="{C6F14ABF-B5CF-4D2F-B061-BC2215365A82}" dt="2020-01-25T13:34:16.255" v="34033" actId="207"/>
          <ac:spMkLst>
            <pc:docMk/>
            <pc:sldMk cId="1508437457" sldId="439"/>
            <ac:spMk id="2" creationId="{00000000-0000-0000-0000-000000000000}"/>
          </ac:spMkLst>
        </pc:spChg>
      </pc:sldChg>
      <pc:sldChg chg="modSp">
        <pc:chgData name="Odom, Chris" userId="c04ddd2c-63ab-4698-ae67-7ef2d7f17ca7" providerId="ADAL" clId="{C6F14ABF-B5CF-4D2F-B061-BC2215365A82}" dt="2020-01-25T13:34:20.214" v="34034" actId="207"/>
        <pc:sldMkLst>
          <pc:docMk/>
          <pc:sldMk cId="871914972" sldId="440"/>
        </pc:sldMkLst>
        <pc:spChg chg="mod">
          <ac:chgData name="Odom, Chris" userId="c04ddd2c-63ab-4698-ae67-7ef2d7f17ca7" providerId="ADAL" clId="{C6F14ABF-B5CF-4D2F-B061-BC2215365A82}" dt="2020-01-25T13:34:20.214" v="34034" actId="207"/>
          <ac:spMkLst>
            <pc:docMk/>
            <pc:sldMk cId="871914972" sldId="440"/>
            <ac:spMk id="2" creationId="{00000000-0000-0000-0000-000000000000}"/>
          </ac:spMkLst>
        </pc:spChg>
      </pc:sldChg>
      <pc:sldChg chg="modSp modNotesTx">
        <pc:chgData name="Odom, Chris" userId="c04ddd2c-63ab-4698-ae67-7ef2d7f17ca7" providerId="ADAL" clId="{C6F14ABF-B5CF-4D2F-B061-BC2215365A82}" dt="2020-01-25T16:15:33.387" v="35238" actId="12"/>
        <pc:sldMkLst>
          <pc:docMk/>
          <pc:sldMk cId="3454770714" sldId="441"/>
        </pc:sldMkLst>
        <pc:spChg chg="mod">
          <ac:chgData name="Odom, Chris" userId="c04ddd2c-63ab-4698-ae67-7ef2d7f17ca7" providerId="ADAL" clId="{C6F14ABF-B5CF-4D2F-B061-BC2215365A82}" dt="2020-01-25T13:34:23.398" v="34035" actId="207"/>
          <ac:spMkLst>
            <pc:docMk/>
            <pc:sldMk cId="3454770714" sldId="441"/>
            <ac:spMk id="2" creationId="{00000000-0000-0000-0000-000000000000}"/>
          </ac:spMkLst>
        </pc:spChg>
      </pc:sldChg>
      <pc:sldChg chg="modSp">
        <pc:chgData name="Odom, Chris" userId="c04ddd2c-63ab-4698-ae67-7ef2d7f17ca7" providerId="ADAL" clId="{C6F14ABF-B5CF-4D2F-B061-BC2215365A82}" dt="2020-01-25T13:34:37.414" v="34038" actId="14100"/>
        <pc:sldMkLst>
          <pc:docMk/>
          <pc:sldMk cId="1118225708" sldId="442"/>
        </pc:sldMkLst>
        <pc:spChg chg="mod">
          <ac:chgData name="Odom, Chris" userId="c04ddd2c-63ab-4698-ae67-7ef2d7f17ca7" providerId="ADAL" clId="{C6F14ABF-B5CF-4D2F-B061-BC2215365A82}" dt="2020-01-25T13:34:37.414" v="34038" actId="14100"/>
          <ac:spMkLst>
            <pc:docMk/>
            <pc:sldMk cId="1118225708" sldId="442"/>
            <ac:spMk id="2" creationId="{00000000-0000-0000-0000-000000000000}"/>
          </ac:spMkLst>
        </pc:spChg>
      </pc:sldChg>
      <pc:sldChg chg="modSp">
        <pc:chgData name="Odom, Chris" userId="c04ddd2c-63ab-4698-ae67-7ef2d7f17ca7" providerId="ADAL" clId="{C6F14ABF-B5CF-4D2F-B061-BC2215365A82}" dt="2020-01-25T13:34:43.694" v="34040" actId="207"/>
        <pc:sldMkLst>
          <pc:docMk/>
          <pc:sldMk cId="3870476867" sldId="443"/>
        </pc:sldMkLst>
        <pc:spChg chg="mod">
          <ac:chgData name="Odom, Chris" userId="c04ddd2c-63ab-4698-ae67-7ef2d7f17ca7" providerId="ADAL" clId="{C6F14ABF-B5CF-4D2F-B061-BC2215365A82}" dt="2020-01-25T13:34:43.694" v="34040" actId="207"/>
          <ac:spMkLst>
            <pc:docMk/>
            <pc:sldMk cId="3870476867" sldId="443"/>
            <ac:spMk id="2" creationId="{00000000-0000-0000-0000-000000000000}"/>
          </ac:spMkLst>
        </pc:spChg>
      </pc:sldChg>
      <pc:sldChg chg="modSp modNotesTx">
        <pc:chgData name="Odom, Chris" userId="c04ddd2c-63ab-4698-ae67-7ef2d7f17ca7" providerId="ADAL" clId="{C6F14ABF-B5CF-4D2F-B061-BC2215365A82}" dt="2020-01-25T13:34:51.215" v="34042" actId="207"/>
        <pc:sldMkLst>
          <pc:docMk/>
          <pc:sldMk cId="2856020816" sldId="444"/>
        </pc:sldMkLst>
        <pc:spChg chg="mod">
          <ac:chgData name="Odom, Chris" userId="c04ddd2c-63ab-4698-ae67-7ef2d7f17ca7" providerId="ADAL" clId="{C6F14ABF-B5CF-4D2F-B061-BC2215365A82}" dt="2020-01-25T13:34:51.215" v="34042" actId="207"/>
          <ac:spMkLst>
            <pc:docMk/>
            <pc:sldMk cId="2856020816" sldId="444"/>
            <ac:spMk id="2" creationId="{00000000-0000-0000-0000-000000000000}"/>
          </ac:spMkLst>
        </pc:spChg>
      </pc:sldChg>
      <pc:sldChg chg="addSp delSp modSp">
        <pc:chgData name="Odom, Chris" userId="c04ddd2c-63ab-4698-ae67-7ef2d7f17ca7" providerId="ADAL" clId="{C6F14ABF-B5CF-4D2F-B061-BC2215365A82}" dt="2020-01-25T14:33:16.668" v="34714" actId="20577"/>
        <pc:sldMkLst>
          <pc:docMk/>
          <pc:sldMk cId="2604154199" sldId="445"/>
        </pc:sldMkLst>
        <pc:spChg chg="mod">
          <ac:chgData name="Odom, Chris" userId="c04ddd2c-63ab-4698-ae67-7ef2d7f17ca7" providerId="ADAL" clId="{C6F14ABF-B5CF-4D2F-B061-BC2215365A82}" dt="2020-01-25T13:34:57.485" v="34044" actId="207"/>
          <ac:spMkLst>
            <pc:docMk/>
            <pc:sldMk cId="2604154199" sldId="445"/>
            <ac:spMk id="2" creationId="{00000000-0000-0000-0000-000000000000}"/>
          </ac:spMkLst>
        </pc:spChg>
        <pc:spChg chg="add del">
          <ac:chgData name="Odom, Chris" userId="c04ddd2c-63ab-4698-ae67-7ef2d7f17ca7" providerId="ADAL" clId="{C6F14ABF-B5CF-4D2F-B061-BC2215365A82}" dt="2020-01-25T14:31:55.409" v="34666"/>
          <ac:spMkLst>
            <pc:docMk/>
            <pc:sldMk cId="2604154199" sldId="445"/>
            <ac:spMk id="3" creationId="{D6F7E6EC-95D6-441D-A4A0-36506A0BE369}"/>
          </ac:spMkLst>
        </pc:spChg>
        <pc:spChg chg="mod">
          <ac:chgData name="Odom, Chris" userId="c04ddd2c-63ab-4698-ae67-7ef2d7f17ca7" providerId="ADAL" clId="{C6F14ABF-B5CF-4D2F-B061-BC2215365A82}" dt="2020-01-25T14:33:16.668" v="34714" actId="20577"/>
          <ac:spMkLst>
            <pc:docMk/>
            <pc:sldMk cId="2604154199" sldId="445"/>
            <ac:spMk id="6" creationId="{00000000-0000-0000-0000-000000000000}"/>
          </ac:spMkLst>
        </pc:spChg>
      </pc:sldChg>
      <pc:sldChg chg="modSp del modNotesTx">
        <pc:chgData name="Odom, Chris" userId="c04ddd2c-63ab-4698-ae67-7ef2d7f17ca7" providerId="ADAL" clId="{C6F14ABF-B5CF-4D2F-B061-BC2215365A82}" dt="2020-01-25T13:37:10.930" v="34045" actId="47"/>
        <pc:sldMkLst>
          <pc:docMk/>
          <pc:sldMk cId="4239525923" sldId="446"/>
        </pc:sldMkLst>
        <pc:spChg chg="mod">
          <ac:chgData name="Odom, Chris" userId="c04ddd2c-63ab-4698-ae67-7ef2d7f17ca7" providerId="ADAL" clId="{C6F14ABF-B5CF-4D2F-B061-BC2215365A82}" dt="2020-01-20T13:19:09.735" v="4751" actId="20577"/>
          <ac:spMkLst>
            <pc:docMk/>
            <pc:sldMk cId="4239525923" sldId="446"/>
            <ac:spMk id="6" creationId="{00000000-0000-0000-0000-000000000000}"/>
          </ac:spMkLst>
        </pc:spChg>
      </pc:sldChg>
      <pc:sldChg chg="del">
        <pc:chgData name="Odom, Chris" userId="c04ddd2c-63ab-4698-ae67-7ef2d7f17ca7" providerId="ADAL" clId="{C6F14ABF-B5CF-4D2F-B061-BC2215365A82}" dt="2020-01-25T13:37:12.090" v="34046" actId="47"/>
        <pc:sldMkLst>
          <pc:docMk/>
          <pc:sldMk cId="3968705510" sldId="447"/>
        </pc:sldMkLst>
      </pc:sldChg>
      <pc:sldChg chg="modSp modNotesTx">
        <pc:chgData name="Odom, Chris" userId="c04ddd2c-63ab-4698-ae67-7ef2d7f17ca7" providerId="ADAL" clId="{C6F14ABF-B5CF-4D2F-B061-BC2215365A82}" dt="2020-01-25T16:16:00.980" v="35239" actId="6549"/>
        <pc:sldMkLst>
          <pc:docMk/>
          <pc:sldMk cId="1166798318" sldId="448"/>
        </pc:sldMkLst>
        <pc:spChg chg="mod">
          <ac:chgData name="Odom, Chris" userId="c04ddd2c-63ab-4698-ae67-7ef2d7f17ca7" providerId="ADAL" clId="{C6F14ABF-B5CF-4D2F-B061-BC2215365A82}" dt="2020-01-25T13:37:17.479" v="34048" actId="207"/>
          <ac:spMkLst>
            <pc:docMk/>
            <pc:sldMk cId="1166798318" sldId="448"/>
            <ac:spMk id="2" creationId="{00000000-0000-0000-0000-000000000000}"/>
          </ac:spMkLst>
        </pc:spChg>
        <pc:spChg chg="mod">
          <ac:chgData name="Odom, Chris" userId="c04ddd2c-63ab-4698-ae67-7ef2d7f17ca7" providerId="ADAL" clId="{C6F14ABF-B5CF-4D2F-B061-BC2215365A82}" dt="2020-01-25T15:30:32.453" v="35072" actId="207"/>
          <ac:spMkLst>
            <pc:docMk/>
            <pc:sldMk cId="1166798318" sldId="448"/>
            <ac:spMk id="6" creationId="{00000000-0000-0000-0000-000000000000}"/>
          </ac:spMkLst>
        </pc:spChg>
      </pc:sldChg>
      <pc:sldChg chg="modSp modNotesTx">
        <pc:chgData name="Odom, Chris" userId="c04ddd2c-63ab-4698-ae67-7ef2d7f17ca7" providerId="ADAL" clId="{C6F14ABF-B5CF-4D2F-B061-BC2215365A82}" dt="2020-01-25T16:16:03.190" v="35240" actId="6549"/>
        <pc:sldMkLst>
          <pc:docMk/>
          <pc:sldMk cId="2537616987" sldId="449"/>
        </pc:sldMkLst>
        <pc:spChg chg="mod">
          <ac:chgData name="Odom, Chris" userId="c04ddd2c-63ab-4698-ae67-7ef2d7f17ca7" providerId="ADAL" clId="{C6F14ABF-B5CF-4D2F-B061-BC2215365A82}" dt="2020-01-25T13:37:32.806" v="34058" actId="207"/>
          <ac:spMkLst>
            <pc:docMk/>
            <pc:sldMk cId="2537616987" sldId="449"/>
            <ac:spMk id="2" creationId="{00000000-0000-0000-0000-000000000000}"/>
          </ac:spMkLst>
        </pc:spChg>
      </pc:sldChg>
      <pc:sldChg chg="modSp modNotesTx">
        <pc:chgData name="Odom, Chris" userId="c04ddd2c-63ab-4698-ae67-7ef2d7f17ca7" providerId="ADAL" clId="{C6F14ABF-B5CF-4D2F-B061-BC2215365A82}" dt="2020-01-25T16:16:05.047" v="35241" actId="6549"/>
        <pc:sldMkLst>
          <pc:docMk/>
          <pc:sldMk cId="458707634" sldId="450"/>
        </pc:sldMkLst>
        <pc:spChg chg="mod">
          <ac:chgData name="Odom, Chris" userId="c04ddd2c-63ab-4698-ae67-7ef2d7f17ca7" providerId="ADAL" clId="{C6F14ABF-B5CF-4D2F-B061-BC2215365A82}" dt="2020-01-25T13:37:38.086" v="34060" actId="207"/>
          <ac:spMkLst>
            <pc:docMk/>
            <pc:sldMk cId="458707634" sldId="450"/>
            <ac:spMk id="2" creationId="{00000000-0000-0000-0000-000000000000}"/>
          </ac:spMkLst>
        </pc:spChg>
      </pc:sldChg>
      <pc:sldChg chg="modSp">
        <pc:chgData name="Odom, Chris" userId="c04ddd2c-63ab-4698-ae67-7ef2d7f17ca7" providerId="ADAL" clId="{C6F14ABF-B5CF-4D2F-B061-BC2215365A82}" dt="2020-01-25T16:08:27.952" v="35225" actId="1076"/>
        <pc:sldMkLst>
          <pc:docMk/>
          <pc:sldMk cId="4189010168" sldId="451"/>
        </pc:sldMkLst>
        <pc:spChg chg="mod">
          <ac:chgData name="Odom, Chris" userId="c04ddd2c-63ab-4698-ae67-7ef2d7f17ca7" providerId="ADAL" clId="{C6F14ABF-B5CF-4D2F-B061-BC2215365A82}" dt="2020-01-25T13:37:44.751" v="34061" actId="207"/>
          <ac:spMkLst>
            <pc:docMk/>
            <pc:sldMk cId="4189010168" sldId="451"/>
            <ac:spMk id="2" creationId="{00000000-0000-0000-0000-000000000000}"/>
          </ac:spMkLst>
        </pc:spChg>
        <pc:spChg chg="mod">
          <ac:chgData name="Odom, Chris" userId="c04ddd2c-63ab-4698-ae67-7ef2d7f17ca7" providerId="ADAL" clId="{C6F14ABF-B5CF-4D2F-B061-BC2215365A82}" dt="2020-01-21T12:56:56.557" v="26171" actId="20577"/>
          <ac:spMkLst>
            <pc:docMk/>
            <pc:sldMk cId="4189010168" sldId="451"/>
            <ac:spMk id="3" creationId="{00000000-0000-0000-0000-000000000000}"/>
          </ac:spMkLst>
        </pc:spChg>
        <pc:spChg chg="mod">
          <ac:chgData name="Odom, Chris" userId="c04ddd2c-63ab-4698-ae67-7ef2d7f17ca7" providerId="ADAL" clId="{C6F14ABF-B5CF-4D2F-B061-BC2215365A82}" dt="2020-01-25T16:08:27.952" v="35225" actId="1076"/>
          <ac:spMkLst>
            <pc:docMk/>
            <pc:sldMk cId="4189010168" sldId="451"/>
            <ac:spMk id="4" creationId="{00000000-0000-0000-0000-000000000000}"/>
          </ac:spMkLst>
        </pc:spChg>
      </pc:sldChg>
      <pc:sldChg chg="modSp">
        <pc:chgData name="Odom, Chris" userId="c04ddd2c-63ab-4698-ae67-7ef2d7f17ca7" providerId="ADAL" clId="{C6F14ABF-B5CF-4D2F-B061-BC2215365A82}" dt="2020-01-25T13:37:52.279" v="34062" actId="33524"/>
        <pc:sldMkLst>
          <pc:docMk/>
          <pc:sldMk cId="1370780698" sldId="452"/>
        </pc:sldMkLst>
        <pc:spChg chg="mod">
          <ac:chgData name="Odom, Chris" userId="c04ddd2c-63ab-4698-ae67-7ef2d7f17ca7" providerId="ADAL" clId="{C6F14ABF-B5CF-4D2F-B061-BC2215365A82}" dt="2020-01-21T12:57:17.251" v="26179" actId="207"/>
          <ac:spMkLst>
            <pc:docMk/>
            <pc:sldMk cId="1370780698" sldId="452"/>
            <ac:spMk id="2" creationId="{00000000-0000-0000-0000-000000000000}"/>
          </ac:spMkLst>
        </pc:spChg>
        <pc:spChg chg="mod">
          <ac:chgData name="Odom, Chris" userId="c04ddd2c-63ab-4698-ae67-7ef2d7f17ca7" providerId="ADAL" clId="{C6F14ABF-B5CF-4D2F-B061-BC2215365A82}" dt="2020-01-25T13:37:52.279" v="34062" actId="33524"/>
          <ac:spMkLst>
            <pc:docMk/>
            <pc:sldMk cId="1370780698" sldId="452"/>
            <ac:spMk id="3" creationId="{00000000-0000-0000-0000-000000000000}"/>
          </ac:spMkLst>
        </pc:spChg>
      </pc:sldChg>
      <pc:sldChg chg="modSp">
        <pc:chgData name="Odom, Chris" userId="c04ddd2c-63ab-4698-ae67-7ef2d7f17ca7" providerId="ADAL" clId="{C6F14ABF-B5CF-4D2F-B061-BC2215365A82}" dt="2020-01-21T12:57:47.707" v="26182" actId="6549"/>
        <pc:sldMkLst>
          <pc:docMk/>
          <pc:sldMk cId="1152605956" sldId="453"/>
        </pc:sldMkLst>
        <pc:spChg chg="mod">
          <ac:chgData name="Odom, Chris" userId="c04ddd2c-63ab-4698-ae67-7ef2d7f17ca7" providerId="ADAL" clId="{C6F14ABF-B5CF-4D2F-B061-BC2215365A82}" dt="2020-01-21T12:57:24.296" v="26180" actId="207"/>
          <ac:spMkLst>
            <pc:docMk/>
            <pc:sldMk cId="1152605956" sldId="453"/>
            <ac:spMk id="2" creationId="{00000000-0000-0000-0000-000000000000}"/>
          </ac:spMkLst>
        </pc:spChg>
        <pc:spChg chg="mod">
          <ac:chgData name="Odom, Chris" userId="c04ddd2c-63ab-4698-ae67-7ef2d7f17ca7" providerId="ADAL" clId="{C6F14ABF-B5CF-4D2F-B061-BC2215365A82}" dt="2020-01-21T12:57:47.707" v="26182" actId="6549"/>
          <ac:spMkLst>
            <pc:docMk/>
            <pc:sldMk cId="1152605956" sldId="453"/>
            <ac:spMk id="3" creationId="{00000000-0000-0000-0000-000000000000}"/>
          </ac:spMkLst>
        </pc:spChg>
      </pc:sldChg>
      <pc:sldChg chg="modSp">
        <pc:chgData name="Odom, Chris" userId="c04ddd2c-63ab-4698-ae67-7ef2d7f17ca7" providerId="ADAL" clId="{C6F14ABF-B5CF-4D2F-B061-BC2215365A82}" dt="2020-01-25T13:38:05.447" v="34064" actId="207"/>
        <pc:sldMkLst>
          <pc:docMk/>
          <pc:sldMk cId="2372169974" sldId="454"/>
        </pc:sldMkLst>
        <pc:spChg chg="mod">
          <ac:chgData name="Odom, Chris" userId="c04ddd2c-63ab-4698-ae67-7ef2d7f17ca7" providerId="ADAL" clId="{C6F14ABF-B5CF-4D2F-B061-BC2215365A82}" dt="2020-01-25T13:38:05.447" v="34064" actId="207"/>
          <ac:spMkLst>
            <pc:docMk/>
            <pc:sldMk cId="2372169974" sldId="454"/>
            <ac:spMk id="2" creationId="{00000000-0000-0000-0000-000000000000}"/>
          </ac:spMkLst>
        </pc:spChg>
      </pc:sldChg>
      <pc:sldChg chg="modSp">
        <pc:chgData name="Odom, Chris" userId="c04ddd2c-63ab-4698-ae67-7ef2d7f17ca7" providerId="ADAL" clId="{C6F14ABF-B5CF-4D2F-B061-BC2215365A82}" dt="2020-01-25T13:38:13.903" v="34066" actId="207"/>
        <pc:sldMkLst>
          <pc:docMk/>
          <pc:sldMk cId="500356510" sldId="455"/>
        </pc:sldMkLst>
        <pc:spChg chg="mod">
          <ac:chgData name="Odom, Chris" userId="c04ddd2c-63ab-4698-ae67-7ef2d7f17ca7" providerId="ADAL" clId="{C6F14ABF-B5CF-4D2F-B061-BC2215365A82}" dt="2020-01-25T13:38:13.903" v="34066" actId="207"/>
          <ac:spMkLst>
            <pc:docMk/>
            <pc:sldMk cId="500356510" sldId="455"/>
            <ac:spMk id="2" creationId="{00000000-0000-0000-0000-000000000000}"/>
          </ac:spMkLst>
        </pc:spChg>
      </pc:sldChg>
      <pc:sldChg chg="modSp">
        <pc:chgData name="Odom, Chris" userId="c04ddd2c-63ab-4698-ae67-7ef2d7f17ca7" providerId="ADAL" clId="{C6F14ABF-B5CF-4D2F-B061-BC2215365A82}" dt="2020-01-25T13:38:21.790" v="34068" actId="207"/>
        <pc:sldMkLst>
          <pc:docMk/>
          <pc:sldMk cId="3614393689" sldId="456"/>
        </pc:sldMkLst>
        <pc:spChg chg="mod">
          <ac:chgData name="Odom, Chris" userId="c04ddd2c-63ab-4698-ae67-7ef2d7f17ca7" providerId="ADAL" clId="{C6F14ABF-B5CF-4D2F-B061-BC2215365A82}" dt="2020-01-25T13:38:21.790" v="34068" actId="207"/>
          <ac:spMkLst>
            <pc:docMk/>
            <pc:sldMk cId="3614393689" sldId="456"/>
            <ac:spMk id="2" creationId="{00000000-0000-0000-0000-000000000000}"/>
          </ac:spMkLst>
        </pc:spChg>
      </pc:sldChg>
      <pc:sldChg chg="modSp add del">
        <pc:chgData name="Odom, Chris" userId="c04ddd2c-63ab-4698-ae67-7ef2d7f17ca7" providerId="ADAL" clId="{C6F14ABF-B5CF-4D2F-B061-BC2215365A82}" dt="2020-01-25T05:32:05.684" v="31404" actId="2696"/>
        <pc:sldMkLst>
          <pc:docMk/>
          <pc:sldMk cId="484527248" sldId="457"/>
        </pc:sldMkLst>
        <pc:spChg chg="mod">
          <ac:chgData name="Odom, Chris" userId="c04ddd2c-63ab-4698-ae67-7ef2d7f17ca7" providerId="ADAL" clId="{C6F14ABF-B5CF-4D2F-B061-BC2215365A82}" dt="2020-01-25T05:31:50.233" v="31403" actId="20578"/>
          <ac:spMkLst>
            <pc:docMk/>
            <pc:sldMk cId="484527248" sldId="457"/>
            <ac:spMk id="3" creationId="{00000000-0000-0000-0000-000000000000}"/>
          </ac:spMkLst>
        </pc:spChg>
      </pc:sldChg>
      <pc:sldChg chg="addSp delSp add">
        <pc:chgData name="Odom, Chris" userId="c04ddd2c-63ab-4698-ae67-7ef2d7f17ca7" providerId="ADAL" clId="{C6F14ABF-B5CF-4D2F-B061-BC2215365A82}" dt="2020-01-25T16:08:10.784" v="35223"/>
        <pc:sldMkLst>
          <pc:docMk/>
          <pc:sldMk cId="1642367214" sldId="457"/>
        </pc:sldMkLst>
        <pc:spChg chg="add del">
          <ac:chgData name="Odom, Chris" userId="c04ddd2c-63ab-4698-ae67-7ef2d7f17ca7" providerId="ADAL" clId="{C6F14ABF-B5CF-4D2F-B061-BC2215365A82}" dt="2020-01-25T16:08:10.784" v="35223"/>
          <ac:spMkLst>
            <pc:docMk/>
            <pc:sldMk cId="1642367214" sldId="457"/>
            <ac:spMk id="5" creationId="{7922E8AE-CF84-4155-81A4-4F082CDBC88B}"/>
          </ac:spMkLst>
        </pc:spChg>
      </pc:sldChg>
      <pc:sldChg chg="modSp del modNotesTx">
        <pc:chgData name="Odom, Chris" userId="c04ddd2c-63ab-4698-ae67-7ef2d7f17ca7" providerId="ADAL" clId="{C6F14ABF-B5CF-4D2F-B061-BC2215365A82}" dt="2020-01-25T05:29:52.417" v="31398" actId="2696"/>
        <pc:sldMkLst>
          <pc:docMk/>
          <pc:sldMk cId="2699243092" sldId="457"/>
        </pc:sldMkLst>
        <pc:spChg chg="mod">
          <ac:chgData name="Odom, Chris" userId="c04ddd2c-63ab-4698-ae67-7ef2d7f17ca7" providerId="ADAL" clId="{C6F14ABF-B5CF-4D2F-B061-BC2215365A82}" dt="2020-01-21T12:52:35.438" v="25970" actId="207"/>
          <ac:spMkLst>
            <pc:docMk/>
            <pc:sldMk cId="2699243092" sldId="457"/>
            <ac:spMk id="2" creationId="{00000000-0000-0000-0000-000000000000}"/>
          </ac:spMkLst>
        </pc:spChg>
        <pc:spChg chg="mod">
          <ac:chgData name="Odom, Chris" userId="c04ddd2c-63ab-4698-ae67-7ef2d7f17ca7" providerId="ADAL" clId="{C6F14ABF-B5CF-4D2F-B061-BC2215365A82}" dt="2020-01-21T12:52:48.577" v="25974" actId="6549"/>
          <ac:spMkLst>
            <pc:docMk/>
            <pc:sldMk cId="2699243092" sldId="457"/>
            <ac:spMk id="3" creationId="{00000000-0000-0000-0000-000000000000}"/>
          </ac:spMkLst>
        </pc:spChg>
      </pc:sldChg>
      <pc:sldChg chg="delSp modSp delAnim modNotesTx">
        <pc:chgData name="Odom, Chris" userId="c04ddd2c-63ab-4698-ae67-7ef2d7f17ca7" providerId="ADAL" clId="{C6F14ABF-B5CF-4D2F-B061-BC2215365A82}" dt="2020-01-25T02:35:13.958" v="28533" actId="478"/>
        <pc:sldMkLst>
          <pc:docMk/>
          <pc:sldMk cId="3480099412" sldId="458"/>
        </pc:sldMkLst>
        <pc:spChg chg="mod">
          <ac:chgData name="Odom, Chris" userId="c04ddd2c-63ab-4698-ae67-7ef2d7f17ca7" providerId="ADAL" clId="{C6F14ABF-B5CF-4D2F-B061-BC2215365A82}" dt="2020-01-25T02:17:45.466" v="28507" actId="20577"/>
          <ac:spMkLst>
            <pc:docMk/>
            <pc:sldMk cId="3480099412" sldId="458"/>
            <ac:spMk id="2" creationId="{00000000-0000-0000-0000-000000000000}"/>
          </ac:spMkLst>
        </pc:spChg>
        <pc:spChg chg="mod">
          <ac:chgData name="Odom, Chris" userId="c04ddd2c-63ab-4698-ae67-7ef2d7f17ca7" providerId="ADAL" clId="{C6F14ABF-B5CF-4D2F-B061-BC2215365A82}" dt="2020-01-25T02:34:03.395" v="28522" actId="255"/>
          <ac:spMkLst>
            <pc:docMk/>
            <pc:sldMk cId="3480099412" sldId="458"/>
            <ac:spMk id="3" creationId="{00000000-0000-0000-0000-000000000000}"/>
          </ac:spMkLst>
        </pc:spChg>
        <pc:spChg chg="del">
          <ac:chgData name="Odom, Chris" userId="c04ddd2c-63ab-4698-ae67-7ef2d7f17ca7" providerId="ADAL" clId="{C6F14ABF-B5CF-4D2F-B061-BC2215365A82}" dt="2020-01-25T02:35:13.958" v="28533" actId="478"/>
          <ac:spMkLst>
            <pc:docMk/>
            <pc:sldMk cId="3480099412" sldId="458"/>
            <ac:spMk id="5" creationId="{39855EA7-4F09-4DEF-859C-82D4BEE0732F}"/>
          </ac:spMkLst>
        </pc:spChg>
      </pc:sldChg>
      <pc:sldChg chg="delSp modSp delAnim modNotesTx">
        <pc:chgData name="Odom, Chris" userId="c04ddd2c-63ab-4698-ae67-7ef2d7f17ca7" providerId="ADAL" clId="{C6F14ABF-B5CF-4D2F-B061-BC2215365A82}" dt="2020-01-25T02:35:11.923" v="28532" actId="478"/>
        <pc:sldMkLst>
          <pc:docMk/>
          <pc:sldMk cId="1651056940" sldId="459"/>
        </pc:sldMkLst>
        <pc:spChg chg="mod">
          <ac:chgData name="Odom, Chris" userId="c04ddd2c-63ab-4698-ae67-7ef2d7f17ca7" providerId="ADAL" clId="{C6F14ABF-B5CF-4D2F-B061-BC2215365A82}" dt="2020-01-25T02:17:39.234" v="28500" actId="20577"/>
          <ac:spMkLst>
            <pc:docMk/>
            <pc:sldMk cId="1651056940" sldId="459"/>
            <ac:spMk id="2" creationId="{00000000-0000-0000-0000-000000000000}"/>
          </ac:spMkLst>
        </pc:spChg>
        <pc:spChg chg="mod">
          <ac:chgData name="Odom, Chris" userId="c04ddd2c-63ab-4698-ae67-7ef2d7f17ca7" providerId="ADAL" clId="{C6F14ABF-B5CF-4D2F-B061-BC2215365A82}" dt="2020-01-25T02:35:02.268" v="28531" actId="20577"/>
          <ac:spMkLst>
            <pc:docMk/>
            <pc:sldMk cId="1651056940" sldId="459"/>
            <ac:spMk id="3" creationId="{00000000-0000-0000-0000-000000000000}"/>
          </ac:spMkLst>
        </pc:spChg>
        <pc:spChg chg="del">
          <ac:chgData name="Odom, Chris" userId="c04ddd2c-63ab-4698-ae67-7ef2d7f17ca7" providerId="ADAL" clId="{C6F14ABF-B5CF-4D2F-B061-BC2215365A82}" dt="2020-01-25T02:35:11.923" v="28532" actId="478"/>
          <ac:spMkLst>
            <pc:docMk/>
            <pc:sldMk cId="1651056940" sldId="459"/>
            <ac:spMk id="5" creationId="{5E290E58-0500-46CC-928C-22ABEA154A78}"/>
          </ac:spMkLst>
        </pc:spChg>
      </pc:sldChg>
      <pc:sldChg chg="delSp modSp modAnim modNotesTx">
        <pc:chgData name="Odom, Chris" userId="c04ddd2c-63ab-4698-ae67-7ef2d7f17ca7" providerId="ADAL" clId="{C6F14ABF-B5CF-4D2F-B061-BC2215365A82}" dt="2020-01-25T16:09:07.298" v="35228" actId="12"/>
        <pc:sldMkLst>
          <pc:docMk/>
          <pc:sldMk cId="4254284715" sldId="460"/>
        </pc:sldMkLst>
        <pc:spChg chg="mod">
          <ac:chgData name="Odom, Chris" userId="c04ddd2c-63ab-4698-ae67-7ef2d7f17ca7" providerId="ADAL" clId="{C6F14ABF-B5CF-4D2F-B061-BC2215365A82}" dt="2020-01-25T02:16:04.100" v="28433" actId="20577"/>
          <ac:spMkLst>
            <pc:docMk/>
            <pc:sldMk cId="4254284715" sldId="460"/>
            <ac:spMk id="2" creationId="{00000000-0000-0000-0000-000000000000}"/>
          </ac:spMkLst>
        </pc:spChg>
        <pc:spChg chg="mod">
          <ac:chgData name="Odom, Chris" userId="c04ddd2c-63ab-4698-ae67-7ef2d7f17ca7" providerId="ADAL" clId="{C6F14ABF-B5CF-4D2F-B061-BC2215365A82}" dt="2020-01-22T17:31:31.216" v="26615" actId="20578"/>
          <ac:spMkLst>
            <pc:docMk/>
            <pc:sldMk cId="4254284715" sldId="460"/>
            <ac:spMk id="3" creationId="{00000000-0000-0000-0000-000000000000}"/>
          </ac:spMkLst>
        </pc:spChg>
        <pc:spChg chg="del">
          <ac:chgData name="Odom, Chris" userId="c04ddd2c-63ab-4698-ae67-7ef2d7f17ca7" providerId="ADAL" clId="{C6F14ABF-B5CF-4D2F-B061-BC2215365A82}" dt="2020-01-25T02:48:45.265" v="28673"/>
          <ac:spMkLst>
            <pc:docMk/>
            <pc:sldMk cId="4254284715" sldId="460"/>
            <ac:spMk id="5" creationId="{9BE2DEDD-0BE8-46BC-ACA7-52B359B85916}"/>
          </ac:spMkLst>
        </pc:spChg>
      </pc:sldChg>
      <pc:sldChg chg="addSp ord modAnim modNotesTx">
        <pc:chgData name="Odom, Chris" userId="c04ddd2c-63ab-4698-ae67-7ef2d7f17ca7" providerId="ADAL" clId="{C6F14ABF-B5CF-4D2F-B061-BC2215365A82}" dt="2020-01-25T16:09:01.028" v="35226" actId="12"/>
        <pc:sldMkLst>
          <pc:docMk/>
          <pc:sldMk cId="1137750280" sldId="461"/>
        </pc:sldMkLst>
        <pc:spChg chg="add">
          <ac:chgData name="Odom, Chris" userId="c04ddd2c-63ab-4698-ae67-7ef2d7f17ca7" providerId="ADAL" clId="{C6F14ABF-B5CF-4D2F-B061-BC2215365A82}" dt="2020-01-25T02:48:50.686" v="28674"/>
          <ac:spMkLst>
            <pc:docMk/>
            <pc:sldMk cId="1137750280" sldId="461"/>
            <ac:spMk id="4" creationId="{7EC4B6BC-B2CC-4D1F-A035-5B0EE36F7C27}"/>
          </ac:spMkLst>
        </pc:spChg>
      </pc:sldChg>
      <pc:sldChg chg="modSp modNotesTx">
        <pc:chgData name="Odom, Chris" userId="c04ddd2c-63ab-4698-ae67-7ef2d7f17ca7" providerId="ADAL" clId="{C6F14ABF-B5CF-4D2F-B061-BC2215365A82}" dt="2020-01-22T17:21:21.870" v="26611" actId="20577"/>
        <pc:sldMkLst>
          <pc:docMk/>
          <pc:sldMk cId="3938211535" sldId="463"/>
        </pc:sldMkLst>
        <pc:spChg chg="mod">
          <ac:chgData name="Odom, Chris" userId="c04ddd2c-63ab-4698-ae67-7ef2d7f17ca7" providerId="ADAL" clId="{C6F14ABF-B5CF-4D2F-B061-BC2215365A82}" dt="2020-01-22T17:21:21.870" v="26611" actId="20577"/>
          <ac:spMkLst>
            <pc:docMk/>
            <pc:sldMk cId="3938211535" sldId="463"/>
            <ac:spMk id="5" creationId="{00000000-0000-0000-0000-000000000000}"/>
          </ac:spMkLst>
        </pc:spChg>
      </pc:sldChg>
      <pc:sldChg chg="addSp delSp modSp add del delAnim modAnim modNotesTx">
        <pc:chgData name="Odom, Chris" userId="c04ddd2c-63ab-4698-ae67-7ef2d7f17ca7" providerId="ADAL" clId="{C6F14ABF-B5CF-4D2F-B061-BC2215365A82}" dt="2020-01-25T05:19:55.652" v="31254" actId="12"/>
        <pc:sldMkLst>
          <pc:docMk/>
          <pc:sldMk cId="518828914" sldId="464"/>
        </pc:sldMkLst>
        <pc:spChg chg="mod">
          <ac:chgData name="Odom, Chris" userId="c04ddd2c-63ab-4698-ae67-7ef2d7f17ca7" providerId="ADAL" clId="{C6F14ABF-B5CF-4D2F-B061-BC2215365A82}" dt="2020-01-20T22:03:48.238" v="15091" actId="20577"/>
          <ac:spMkLst>
            <pc:docMk/>
            <pc:sldMk cId="518828914" sldId="464"/>
            <ac:spMk id="2" creationId="{00000000-0000-0000-0000-000000000000}"/>
          </ac:spMkLst>
        </pc:spChg>
        <pc:spChg chg="mod">
          <ac:chgData name="Odom, Chris" userId="c04ddd2c-63ab-4698-ae67-7ef2d7f17ca7" providerId="ADAL" clId="{C6F14ABF-B5CF-4D2F-B061-BC2215365A82}" dt="2020-01-20T22:24:48.336" v="15658" actId="14100"/>
          <ac:spMkLst>
            <pc:docMk/>
            <pc:sldMk cId="518828914" sldId="464"/>
            <ac:spMk id="3" creationId="{00000000-0000-0000-0000-000000000000}"/>
          </ac:spMkLst>
        </pc:spChg>
        <pc:spChg chg="mod ord">
          <ac:chgData name="Odom, Chris" userId="c04ddd2c-63ab-4698-ae67-7ef2d7f17ca7" providerId="ADAL" clId="{C6F14ABF-B5CF-4D2F-B061-BC2215365A82}" dt="2020-01-20T22:24:44.518" v="15657" actId="1076"/>
          <ac:spMkLst>
            <pc:docMk/>
            <pc:sldMk cId="518828914" sldId="464"/>
            <ac:spMk id="9" creationId="{B82E7451-80C6-4E93-B86C-D3389A64C980}"/>
          </ac:spMkLst>
        </pc:spChg>
        <pc:grpChg chg="del">
          <ac:chgData name="Odom, Chris" userId="c04ddd2c-63ab-4698-ae67-7ef2d7f17ca7" providerId="ADAL" clId="{C6F14ABF-B5CF-4D2F-B061-BC2215365A82}" dt="2020-01-20T22:03:51.478" v="15092" actId="478"/>
          <ac:grpSpMkLst>
            <pc:docMk/>
            <pc:sldMk cId="518828914" sldId="464"/>
            <ac:grpSpMk id="6" creationId="{4D5CBFD5-C213-4F15-99CF-406625809932}"/>
          </ac:grpSpMkLst>
        </pc:grpChg>
        <pc:picChg chg="add mod modCrop">
          <ac:chgData name="Odom, Chris" userId="c04ddd2c-63ab-4698-ae67-7ef2d7f17ca7" providerId="ADAL" clId="{C6F14ABF-B5CF-4D2F-B061-BC2215365A82}" dt="2020-01-20T22:24:44.518" v="15657" actId="1076"/>
          <ac:picMkLst>
            <pc:docMk/>
            <pc:sldMk cId="518828914" sldId="464"/>
            <ac:picMk id="7" creationId="{BA12A0E8-BDD7-496D-9C98-F05A3C01EB9B}"/>
          </ac:picMkLst>
        </pc:picChg>
        <pc:picChg chg="del mod">
          <ac:chgData name="Odom, Chris" userId="c04ddd2c-63ab-4698-ae67-7ef2d7f17ca7" providerId="ADAL" clId="{C6F14ABF-B5CF-4D2F-B061-BC2215365A82}" dt="2020-01-20T22:04:51.873" v="15161" actId="478"/>
          <ac:picMkLst>
            <pc:docMk/>
            <pc:sldMk cId="518828914" sldId="464"/>
            <ac:picMk id="11" creationId="{4205A9D5-B95E-40EF-8942-103BDEB1E38E}"/>
          </ac:picMkLst>
        </pc:picChg>
      </pc:sldChg>
      <pc:sldChg chg="del">
        <pc:chgData name="Odom, Chris" userId="c04ddd2c-63ab-4698-ae67-7ef2d7f17ca7" providerId="ADAL" clId="{C6F14ABF-B5CF-4D2F-B061-BC2215365A82}" dt="2020-01-15T20:33:30.050" v="92" actId="47"/>
        <pc:sldMkLst>
          <pc:docMk/>
          <pc:sldMk cId="2997358021" sldId="465"/>
        </pc:sldMkLst>
      </pc:sldChg>
      <pc:sldChg chg="del">
        <pc:chgData name="Odom, Chris" userId="c04ddd2c-63ab-4698-ae67-7ef2d7f17ca7" providerId="ADAL" clId="{C6F14ABF-B5CF-4D2F-B061-BC2215365A82}" dt="2020-01-15T20:33:30.050" v="92" actId="47"/>
        <pc:sldMkLst>
          <pc:docMk/>
          <pc:sldMk cId="2710184727" sldId="466"/>
        </pc:sldMkLst>
      </pc:sldChg>
      <pc:sldChg chg="del">
        <pc:chgData name="Odom, Chris" userId="c04ddd2c-63ab-4698-ae67-7ef2d7f17ca7" providerId="ADAL" clId="{C6F14ABF-B5CF-4D2F-B061-BC2215365A82}" dt="2020-01-15T20:33:30.050" v="92" actId="47"/>
        <pc:sldMkLst>
          <pc:docMk/>
          <pc:sldMk cId="932252421" sldId="467"/>
        </pc:sldMkLst>
      </pc:sldChg>
      <pc:sldChg chg="del">
        <pc:chgData name="Odom, Chris" userId="c04ddd2c-63ab-4698-ae67-7ef2d7f17ca7" providerId="ADAL" clId="{C6F14ABF-B5CF-4D2F-B061-BC2215365A82}" dt="2020-01-15T20:33:30.050" v="92" actId="47"/>
        <pc:sldMkLst>
          <pc:docMk/>
          <pc:sldMk cId="650470898" sldId="469"/>
        </pc:sldMkLst>
      </pc:sldChg>
      <pc:sldChg chg="del">
        <pc:chgData name="Odom, Chris" userId="c04ddd2c-63ab-4698-ae67-7ef2d7f17ca7" providerId="ADAL" clId="{C6F14ABF-B5CF-4D2F-B061-BC2215365A82}" dt="2020-01-15T20:33:30.050" v="92" actId="47"/>
        <pc:sldMkLst>
          <pc:docMk/>
          <pc:sldMk cId="2076159657" sldId="473"/>
        </pc:sldMkLst>
      </pc:sldChg>
      <pc:sldChg chg="del">
        <pc:chgData name="Odom, Chris" userId="c04ddd2c-63ab-4698-ae67-7ef2d7f17ca7" providerId="ADAL" clId="{C6F14ABF-B5CF-4D2F-B061-BC2215365A82}" dt="2020-01-15T20:33:30.050" v="92" actId="47"/>
        <pc:sldMkLst>
          <pc:docMk/>
          <pc:sldMk cId="440303974" sldId="475"/>
        </pc:sldMkLst>
      </pc:sldChg>
      <pc:sldChg chg="addSp modSp add del modAnim">
        <pc:chgData name="Odom, Chris" userId="c04ddd2c-63ab-4698-ae67-7ef2d7f17ca7" providerId="ADAL" clId="{C6F14ABF-B5CF-4D2F-B061-BC2215365A82}" dt="2020-01-20T22:18:17.205" v="15498" actId="47"/>
        <pc:sldMkLst>
          <pc:docMk/>
          <pc:sldMk cId="3768578106" sldId="476"/>
        </pc:sldMkLst>
        <pc:grpChg chg="mod">
          <ac:chgData name="Odom, Chris" userId="c04ddd2c-63ab-4698-ae67-7ef2d7f17ca7" providerId="ADAL" clId="{C6F14ABF-B5CF-4D2F-B061-BC2215365A82}" dt="2020-01-20T22:14:13.337" v="15387" actId="1076"/>
          <ac:grpSpMkLst>
            <pc:docMk/>
            <pc:sldMk cId="3768578106" sldId="476"/>
            <ac:grpSpMk id="6" creationId="{F8D0292A-317E-4895-8990-DB49A6DC409E}"/>
          </ac:grpSpMkLst>
        </pc:grpChg>
        <pc:picChg chg="add mod">
          <ac:chgData name="Odom, Chris" userId="c04ddd2c-63ab-4698-ae67-7ef2d7f17ca7" providerId="ADAL" clId="{C6F14ABF-B5CF-4D2F-B061-BC2215365A82}" dt="2020-01-20T22:14:06.442" v="15386" actId="1076"/>
          <ac:picMkLst>
            <pc:docMk/>
            <pc:sldMk cId="3768578106" sldId="476"/>
            <ac:picMk id="9" creationId="{4529F7FC-1465-469B-92A6-6F0138CAE6F4}"/>
          </ac:picMkLst>
        </pc:picChg>
      </pc:sldChg>
      <pc:sldChg chg="addSp delSp modSp add del modNotesTx">
        <pc:chgData name="Odom, Chris" userId="c04ddd2c-63ab-4698-ae67-7ef2d7f17ca7" providerId="ADAL" clId="{C6F14ABF-B5CF-4D2F-B061-BC2215365A82}" dt="2020-01-25T16:06:12.089" v="35150" actId="1076"/>
        <pc:sldMkLst>
          <pc:docMk/>
          <pc:sldMk cId="2842850153" sldId="477"/>
        </pc:sldMkLst>
        <pc:spChg chg="mod">
          <ac:chgData name="Odom, Chris" userId="c04ddd2c-63ab-4698-ae67-7ef2d7f17ca7" providerId="ADAL" clId="{C6F14ABF-B5CF-4D2F-B061-BC2215365A82}" dt="2020-01-20T22:12:12.793" v="15353" actId="20577"/>
          <ac:spMkLst>
            <pc:docMk/>
            <pc:sldMk cId="2842850153" sldId="477"/>
            <ac:spMk id="2" creationId="{00000000-0000-0000-0000-000000000000}"/>
          </ac:spMkLst>
        </pc:spChg>
        <pc:spChg chg="del mod">
          <ac:chgData name="Odom, Chris" userId="c04ddd2c-63ab-4698-ae67-7ef2d7f17ca7" providerId="ADAL" clId="{C6F14ABF-B5CF-4D2F-B061-BC2215365A82}" dt="2020-01-20T22:16:39.803" v="15487" actId="478"/>
          <ac:spMkLst>
            <pc:docMk/>
            <pc:sldMk cId="2842850153" sldId="477"/>
            <ac:spMk id="3" creationId="{00000000-0000-0000-0000-000000000000}"/>
          </ac:spMkLst>
        </pc:spChg>
        <pc:spChg chg="mod">
          <ac:chgData name="Odom, Chris" userId="c04ddd2c-63ab-4698-ae67-7ef2d7f17ca7" providerId="ADAL" clId="{C6F14ABF-B5CF-4D2F-B061-BC2215365A82}" dt="2020-01-25T16:06:12.089" v="35150" actId="1076"/>
          <ac:spMkLst>
            <pc:docMk/>
            <pc:sldMk cId="2842850153" sldId="477"/>
            <ac:spMk id="4" creationId="{00000000-0000-0000-0000-000000000000}"/>
          </ac:spMkLst>
        </pc:spChg>
        <pc:spChg chg="add del mod">
          <ac:chgData name="Odom, Chris" userId="c04ddd2c-63ab-4698-ae67-7ef2d7f17ca7" providerId="ADAL" clId="{C6F14ABF-B5CF-4D2F-B061-BC2215365A82}" dt="2020-01-20T22:16:42.347" v="15488" actId="478"/>
          <ac:spMkLst>
            <pc:docMk/>
            <pc:sldMk cId="2842850153" sldId="477"/>
            <ac:spMk id="6" creationId="{587DD1E9-C1A9-4F56-B76F-88BBADAF16D9}"/>
          </ac:spMkLst>
        </pc:spChg>
        <pc:spChg chg="add mod">
          <ac:chgData name="Odom, Chris" userId="c04ddd2c-63ab-4698-ae67-7ef2d7f17ca7" providerId="ADAL" clId="{C6F14ABF-B5CF-4D2F-B061-BC2215365A82}" dt="2020-01-20T22:16:47.769" v="15490" actId="1076"/>
          <ac:spMkLst>
            <pc:docMk/>
            <pc:sldMk cId="2842850153" sldId="477"/>
            <ac:spMk id="16" creationId="{B65C24DF-5225-4058-B362-2500D8A9AF95}"/>
          </ac:spMkLst>
        </pc:spChg>
        <pc:grpChg chg="mod">
          <ac:chgData name="Odom, Chris" userId="c04ddd2c-63ab-4698-ae67-7ef2d7f17ca7" providerId="ADAL" clId="{C6F14ABF-B5CF-4D2F-B061-BC2215365A82}" dt="2020-01-20T22:16:53.027" v="15491" actId="1076"/>
          <ac:grpSpMkLst>
            <pc:docMk/>
            <pc:sldMk cId="2842850153" sldId="477"/>
            <ac:grpSpMk id="14" creationId="{28081EA5-3947-4D0A-9376-3646DAE044AC}"/>
          </ac:grpSpMkLst>
        </pc:grpChg>
      </pc:sldChg>
      <pc:sldChg chg="addSp delSp modSp add del addAnim delAnim modAnim">
        <pc:chgData name="Odom, Chris" userId="c04ddd2c-63ab-4698-ae67-7ef2d7f17ca7" providerId="ADAL" clId="{C6F14ABF-B5CF-4D2F-B061-BC2215365A82}" dt="2020-01-20T22:24:09.703" v="15651" actId="1076"/>
        <pc:sldMkLst>
          <pc:docMk/>
          <pc:sldMk cId="737101431" sldId="478"/>
        </pc:sldMkLst>
        <pc:spChg chg="mod">
          <ac:chgData name="Odom, Chris" userId="c04ddd2c-63ab-4698-ae67-7ef2d7f17ca7" providerId="ADAL" clId="{C6F14ABF-B5CF-4D2F-B061-BC2215365A82}" dt="2020-01-20T22:23:17.274" v="15639" actId="1076"/>
          <ac:spMkLst>
            <pc:docMk/>
            <pc:sldMk cId="737101431" sldId="478"/>
            <ac:spMk id="2" creationId="{00000000-0000-0000-0000-000000000000}"/>
          </ac:spMkLst>
        </pc:spChg>
        <pc:spChg chg="mod">
          <ac:chgData name="Odom, Chris" userId="c04ddd2c-63ab-4698-ae67-7ef2d7f17ca7" providerId="ADAL" clId="{C6F14ABF-B5CF-4D2F-B061-BC2215365A82}" dt="2020-01-20T22:23:58.525" v="15649" actId="14100"/>
          <ac:spMkLst>
            <pc:docMk/>
            <pc:sldMk cId="737101431" sldId="478"/>
            <ac:spMk id="3" creationId="{00000000-0000-0000-0000-000000000000}"/>
          </ac:spMkLst>
        </pc:spChg>
        <pc:grpChg chg="mod">
          <ac:chgData name="Odom, Chris" userId="c04ddd2c-63ab-4698-ae67-7ef2d7f17ca7" providerId="ADAL" clId="{C6F14ABF-B5CF-4D2F-B061-BC2215365A82}" dt="2020-01-20T22:24:09.703" v="15651" actId="1076"/>
          <ac:grpSpMkLst>
            <pc:docMk/>
            <pc:sldMk cId="737101431" sldId="478"/>
            <ac:grpSpMk id="6" creationId="{5E4162F3-A940-43D4-B608-C1719BDD963F}"/>
          </ac:grpSpMkLst>
        </pc:grpChg>
        <pc:picChg chg="mod">
          <ac:chgData name="Odom, Chris" userId="c04ddd2c-63ab-4698-ae67-7ef2d7f17ca7" providerId="ADAL" clId="{C6F14ABF-B5CF-4D2F-B061-BC2215365A82}" dt="2020-01-20T22:23:45.015" v="15645" actId="1076"/>
          <ac:picMkLst>
            <pc:docMk/>
            <pc:sldMk cId="737101431" sldId="478"/>
            <ac:picMk id="5" creationId="{45E3EBA0-FF11-4369-AA09-F3FBF6FB6852}"/>
          </ac:picMkLst>
        </pc:picChg>
        <pc:picChg chg="add del mod">
          <ac:chgData name="Odom, Chris" userId="c04ddd2c-63ab-4698-ae67-7ef2d7f17ca7" providerId="ADAL" clId="{C6F14ABF-B5CF-4D2F-B061-BC2215365A82}" dt="2020-01-20T22:22:46.441" v="15624"/>
          <ac:picMkLst>
            <pc:docMk/>
            <pc:sldMk cId="737101431" sldId="478"/>
            <ac:picMk id="14" creationId="{23B90519-AFEE-44E7-8127-60E78368BBD1}"/>
          </ac:picMkLst>
        </pc:picChg>
        <pc:picChg chg="add del">
          <ac:chgData name="Odom, Chris" userId="c04ddd2c-63ab-4698-ae67-7ef2d7f17ca7" providerId="ADAL" clId="{C6F14ABF-B5CF-4D2F-B061-BC2215365A82}" dt="2020-01-20T22:22:59.434" v="15633" actId="478"/>
          <ac:picMkLst>
            <pc:docMk/>
            <pc:sldMk cId="737101431" sldId="478"/>
            <ac:picMk id="18" creationId="{E43BBE1F-8177-4937-9FA4-B947AF61A5AD}"/>
          </ac:picMkLst>
        </pc:picChg>
        <pc:picChg chg="add del">
          <ac:chgData name="Odom, Chris" userId="c04ddd2c-63ab-4698-ae67-7ef2d7f17ca7" providerId="ADAL" clId="{C6F14ABF-B5CF-4D2F-B061-BC2215365A82}" dt="2020-01-20T22:23:00.772" v="15635" actId="478"/>
          <ac:picMkLst>
            <pc:docMk/>
            <pc:sldMk cId="737101431" sldId="478"/>
            <ac:picMk id="19" creationId="{8F18C4D0-3E78-4FF8-84BC-F8BBC0F120C3}"/>
          </ac:picMkLst>
        </pc:picChg>
        <pc:picChg chg="add del">
          <ac:chgData name="Odom, Chris" userId="c04ddd2c-63ab-4698-ae67-7ef2d7f17ca7" providerId="ADAL" clId="{C6F14ABF-B5CF-4D2F-B061-BC2215365A82}" dt="2020-01-20T22:23:00.163" v="15634" actId="478"/>
          <ac:picMkLst>
            <pc:docMk/>
            <pc:sldMk cId="737101431" sldId="478"/>
            <ac:picMk id="20" creationId="{D1E33103-A50F-4959-B3D9-0E09C6335B33}"/>
          </ac:picMkLst>
        </pc:picChg>
        <pc:picChg chg="add del">
          <ac:chgData name="Odom, Chris" userId="c04ddd2c-63ab-4698-ae67-7ef2d7f17ca7" providerId="ADAL" clId="{C6F14ABF-B5CF-4D2F-B061-BC2215365A82}" dt="2020-01-20T22:22:58.305" v="15632" actId="478"/>
          <ac:picMkLst>
            <pc:docMk/>
            <pc:sldMk cId="737101431" sldId="478"/>
            <ac:picMk id="25" creationId="{5717D48C-8E8B-4768-A864-639DDB200EEE}"/>
          </ac:picMkLst>
        </pc:picChg>
        <pc:picChg chg="add del">
          <ac:chgData name="Odom, Chris" userId="c04ddd2c-63ab-4698-ae67-7ef2d7f17ca7" providerId="ADAL" clId="{C6F14ABF-B5CF-4D2F-B061-BC2215365A82}" dt="2020-01-20T22:22:57.788" v="15631" actId="478"/>
          <ac:picMkLst>
            <pc:docMk/>
            <pc:sldMk cId="737101431" sldId="478"/>
            <ac:picMk id="29" creationId="{026005F2-8824-4D2D-AD35-B7670D238245}"/>
          </ac:picMkLst>
        </pc:picChg>
      </pc:sldChg>
      <pc:sldChg chg="del">
        <pc:chgData name="Odom, Chris" userId="c04ddd2c-63ab-4698-ae67-7ef2d7f17ca7" providerId="ADAL" clId="{C6F14ABF-B5CF-4D2F-B061-BC2215365A82}" dt="2020-01-15T20:33:30.050" v="92" actId="47"/>
        <pc:sldMkLst>
          <pc:docMk/>
          <pc:sldMk cId="768081156" sldId="480"/>
        </pc:sldMkLst>
      </pc:sldChg>
      <pc:sldChg chg="modSp add del">
        <pc:chgData name="Odom, Chris" userId="c04ddd2c-63ab-4698-ae67-7ef2d7f17ca7" providerId="ADAL" clId="{C6F14ABF-B5CF-4D2F-B061-BC2215365A82}" dt="2020-01-25T13:40:42.792" v="34076" actId="207"/>
        <pc:sldMkLst>
          <pc:docMk/>
          <pc:sldMk cId="783053335" sldId="481"/>
        </pc:sldMkLst>
        <pc:spChg chg="mod">
          <ac:chgData name="Odom, Chris" userId="c04ddd2c-63ab-4698-ae67-7ef2d7f17ca7" providerId="ADAL" clId="{C6F14ABF-B5CF-4D2F-B061-BC2215365A82}" dt="2020-01-25T13:40:42.792" v="34076" actId="207"/>
          <ac:spMkLst>
            <pc:docMk/>
            <pc:sldMk cId="783053335" sldId="481"/>
            <ac:spMk id="2" creationId="{00000000-0000-0000-0000-000000000000}"/>
          </ac:spMkLst>
        </pc:spChg>
      </pc:sldChg>
      <pc:sldChg chg="modSp del ord modNotesTx">
        <pc:chgData name="Odom, Chris" userId="c04ddd2c-63ab-4698-ae67-7ef2d7f17ca7" providerId="ADAL" clId="{C6F14ABF-B5CF-4D2F-B061-BC2215365A82}" dt="2020-01-22T19:21:25.402" v="26852" actId="2696"/>
        <pc:sldMkLst>
          <pc:docMk/>
          <pc:sldMk cId="507558297" sldId="482"/>
        </pc:sldMkLst>
        <pc:spChg chg="mod">
          <ac:chgData name="Odom, Chris" userId="c04ddd2c-63ab-4698-ae67-7ef2d7f17ca7" providerId="ADAL" clId="{C6F14ABF-B5CF-4D2F-B061-BC2215365A82}" dt="2020-01-21T12:45:38.536" v="25863" actId="207"/>
          <ac:spMkLst>
            <pc:docMk/>
            <pc:sldMk cId="507558297" sldId="482"/>
            <ac:spMk id="2" creationId="{00000000-0000-0000-0000-000000000000}"/>
          </ac:spMkLst>
        </pc:spChg>
      </pc:sldChg>
      <pc:sldChg chg="delSp add del ord">
        <pc:chgData name="Odom, Chris" userId="c04ddd2c-63ab-4698-ae67-7ef2d7f17ca7" providerId="ADAL" clId="{C6F14ABF-B5CF-4D2F-B061-BC2215365A82}" dt="2020-01-22T19:38:41.440" v="27082" actId="47"/>
        <pc:sldMkLst>
          <pc:docMk/>
          <pc:sldMk cId="2205864055" sldId="482"/>
        </pc:sldMkLst>
        <pc:picChg chg="del">
          <ac:chgData name="Odom, Chris" userId="c04ddd2c-63ab-4698-ae67-7ef2d7f17ca7" providerId="ADAL" clId="{C6F14ABF-B5CF-4D2F-B061-BC2215365A82}" dt="2020-01-22T19:38:38.583" v="27081"/>
          <ac:picMkLst>
            <pc:docMk/>
            <pc:sldMk cId="2205864055" sldId="482"/>
            <ac:picMk id="1026" creationId="{3EA6CD9A-C9BC-4A67-98E4-34B11767814B}"/>
          </ac:picMkLst>
        </pc:picChg>
        <pc:picChg chg="del">
          <ac:chgData name="Odom, Chris" userId="c04ddd2c-63ab-4698-ae67-7ef2d7f17ca7" providerId="ADAL" clId="{C6F14ABF-B5CF-4D2F-B061-BC2215365A82}" dt="2020-01-22T19:38:38.583" v="27081"/>
          <ac:picMkLst>
            <pc:docMk/>
            <pc:sldMk cId="2205864055" sldId="482"/>
            <ac:picMk id="1028" creationId="{623512CD-9C0A-436B-8F21-8D69CEF28FFE}"/>
          </ac:picMkLst>
        </pc:picChg>
        <pc:picChg chg="del">
          <ac:chgData name="Odom, Chris" userId="c04ddd2c-63ab-4698-ae67-7ef2d7f17ca7" providerId="ADAL" clId="{C6F14ABF-B5CF-4D2F-B061-BC2215365A82}" dt="2020-01-22T19:38:38.583" v="27081"/>
          <ac:picMkLst>
            <pc:docMk/>
            <pc:sldMk cId="2205864055" sldId="482"/>
            <ac:picMk id="1030" creationId="{0020053F-D5AF-427F-8904-0E141DA6777F}"/>
          </ac:picMkLst>
        </pc:picChg>
        <pc:picChg chg="del">
          <ac:chgData name="Odom, Chris" userId="c04ddd2c-63ab-4698-ae67-7ef2d7f17ca7" providerId="ADAL" clId="{C6F14ABF-B5CF-4D2F-B061-BC2215365A82}" dt="2020-01-22T19:38:38.583" v="27081"/>
          <ac:picMkLst>
            <pc:docMk/>
            <pc:sldMk cId="2205864055" sldId="482"/>
            <ac:picMk id="1032" creationId="{6EC753EC-AB03-426F-BB09-53968F9571F7}"/>
          </ac:picMkLst>
        </pc:picChg>
        <pc:picChg chg="del">
          <ac:chgData name="Odom, Chris" userId="c04ddd2c-63ab-4698-ae67-7ef2d7f17ca7" providerId="ADAL" clId="{C6F14ABF-B5CF-4D2F-B061-BC2215365A82}" dt="2020-01-22T19:38:38.583" v="27081"/>
          <ac:picMkLst>
            <pc:docMk/>
            <pc:sldMk cId="2205864055" sldId="482"/>
            <ac:picMk id="1034" creationId="{7AE42B04-D69C-42B5-84A4-377CC7B57383}"/>
          </ac:picMkLst>
        </pc:picChg>
        <pc:picChg chg="del">
          <ac:chgData name="Odom, Chris" userId="c04ddd2c-63ab-4698-ae67-7ef2d7f17ca7" providerId="ADAL" clId="{C6F14ABF-B5CF-4D2F-B061-BC2215365A82}" dt="2020-01-22T19:38:38.583" v="27081"/>
          <ac:picMkLst>
            <pc:docMk/>
            <pc:sldMk cId="2205864055" sldId="482"/>
            <ac:picMk id="1036" creationId="{73F07BFE-F976-41F4-83A3-DD084CBB19A7}"/>
          </ac:picMkLst>
        </pc:picChg>
      </pc:sldChg>
      <pc:sldChg chg="del">
        <pc:chgData name="Odom, Chris" userId="c04ddd2c-63ab-4698-ae67-7ef2d7f17ca7" providerId="ADAL" clId="{C6F14ABF-B5CF-4D2F-B061-BC2215365A82}" dt="2020-01-15T20:33:30.050" v="92" actId="47"/>
        <pc:sldMkLst>
          <pc:docMk/>
          <pc:sldMk cId="2099206020" sldId="483"/>
        </pc:sldMkLst>
      </pc:sldChg>
      <pc:sldChg chg="del">
        <pc:chgData name="Odom, Chris" userId="c04ddd2c-63ab-4698-ae67-7ef2d7f17ca7" providerId="ADAL" clId="{C6F14ABF-B5CF-4D2F-B061-BC2215365A82}" dt="2020-01-15T20:33:30.050" v="92" actId="47"/>
        <pc:sldMkLst>
          <pc:docMk/>
          <pc:sldMk cId="4135655376" sldId="484"/>
        </pc:sldMkLst>
      </pc:sldChg>
      <pc:sldChg chg="del">
        <pc:chgData name="Odom, Chris" userId="c04ddd2c-63ab-4698-ae67-7ef2d7f17ca7" providerId="ADAL" clId="{C6F14ABF-B5CF-4D2F-B061-BC2215365A82}" dt="2020-01-15T20:33:30.050" v="92" actId="47"/>
        <pc:sldMkLst>
          <pc:docMk/>
          <pc:sldMk cId="3171992469" sldId="485"/>
        </pc:sldMkLst>
      </pc:sldChg>
      <pc:sldChg chg="addSp delSp modSp add del ord delAnim modAnim modNotesTx">
        <pc:chgData name="Odom, Chris" userId="c04ddd2c-63ab-4698-ae67-7ef2d7f17ca7" providerId="ADAL" clId="{C6F14ABF-B5CF-4D2F-B061-BC2215365A82}" dt="2020-01-25T16:07:44.850" v="35209"/>
        <pc:sldMkLst>
          <pc:docMk/>
          <pc:sldMk cId="1872041765" sldId="486"/>
        </pc:sldMkLst>
        <pc:spChg chg="mod">
          <ac:chgData name="Odom, Chris" userId="c04ddd2c-63ab-4698-ae67-7ef2d7f17ca7" providerId="ADAL" clId="{C6F14ABF-B5CF-4D2F-B061-BC2215365A82}" dt="2020-01-21T01:54:52.174" v="16020" actId="27636"/>
          <ac:spMkLst>
            <pc:docMk/>
            <pc:sldMk cId="1872041765" sldId="486"/>
            <ac:spMk id="2" creationId="{00000000-0000-0000-0000-000000000000}"/>
          </ac:spMkLst>
        </pc:spChg>
        <pc:spChg chg="mod">
          <ac:chgData name="Odom, Chris" userId="c04ddd2c-63ab-4698-ae67-7ef2d7f17ca7" providerId="ADAL" clId="{C6F14ABF-B5CF-4D2F-B061-BC2215365A82}" dt="2020-01-25T13:02:58.803" v="33180" actId="255"/>
          <ac:spMkLst>
            <pc:docMk/>
            <pc:sldMk cId="1872041765" sldId="486"/>
            <ac:spMk id="3" creationId="{00000000-0000-0000-0000-000000000000}"/>
          </ac:spMkLst>
        </pc:spChg>
        <pc:spChg chg="mod">
          <ac:chgData name="Odom, Chris" userId="c04ddd2c-63ab-4698-ae67-7ef2d7f17ca7" providerId="ADAL" clId="{C6F14ABF-B5CF-4D2F-B061-BC2215365A82}" dt="2020-01-25T16:07:42.865" v="35207" actId="1076"/>
          <ac:spMkLst>
            <pc:docMk/>
            <pc:sldMk cId="1872041765" sldId="486"/>
            <ac:spMk id="4" creationId="{00000000-0000-0000-0000-000000000000}"/>
          </ac:spMkLst>
        </pc:spChg>
        <pc:spChg chg="add del">
          <ac:chgData name="Odom, Chris" userId="c04ddd2c-63ab-4698-ae67-7ef2d7f17ca7" providerId="ADAL" clId="{C6F14ABF-B5CF-4D2F-B061-BC2215365A82}" dt="2020-01-21T01:57:27.275" v="16097" actId="478"/>
          <ac:spMkLst>
            <pc:docMk/>
            <pc:sldMk cId="1872041765" sldId="486"/>
            <ac:spMk id="5" creationId="{7B7518D7-0E50-4C52-8AA0-8B27C8DB37BA}"/>
          </ac:spMkLst>
        </pc:spChg>
        <pc:spChg chg="add del">
          <ac:chgData name="Odom, Chris" userId="c04ddd2c-63ab-4698-ae67-7ef2d7f17ca7" providerId="ADAL" clId="{C6F14ABF-B5CF-4D2F-B061-BC2215365A82}" dt="2020-01-25T16:07:44.850" v="35209"/>
          <ac:spMkLst>
            <pc:docMk/>
            <pc:sldMk cId="1872041765" sldId="486"/>
            <ac:spMk id="9" creationId="{BC81F36E-9D47-4DF8-8D4E-65A91DEFB436}"/>
          </ac:spMkLst>
        </pc:spChg>
        <pc:spChg chg="del">
          <ac:chgData name="Odom, Chris" userId="c04ddd2c-63ab-4698-ae67-7ef2d7f17ca7" providerId="ADAL" clId="{C6F14ABF-B5CF-4D2F-B061-BC2215365A82}" dt="2020-01-21T01:57:23.454" v="16095" actId="478"/>
          <ac:spMkLst>
            <pc:docMk/>
            <pc:sldMk cId="1872041765" sldId="486"/>
            <ac:spMk id="12" creationId="{1E89375C-8EDF-4E1C-BE37-CF3C69C6F41F}"/>
          </ac:spMkLst>
        </pc:spChg>
        <pc:spChg chg="mod topLvl">
          <ac:chgData name="Odom, Chris" userId="c04ddd2c-63ab-4698-ae67-7ef2d7f17ca7" providerId="ADAL" clId="{C6F14ABF-B5CF-4D2F-B061-BC2215365A82}" dt="2020-01-25T13:02:44.237" v="33156" actId="1076"/>
          <ac:spMkLst>
            <pc:docMk/>
            <pc:sldMk cId="1872041765" sldId="486"/>
            <ac:spMk id="14" creationId="{B6FFE70A-66F9-41C7-A834-3174897D0104}"/>
          </ac:spMkLst>
        </pc:spChg>
        <pc:spChg chg="add del">
          <ac:chgData name="Odom, Chris" userId="c04ddd2c-63ab-4698-ae67-7ef2d7f17ca7" providerId="ADAL" clId="{C6F14ABF-B5CF-4D2F-B061-BC2215365A82}" dt="2020-01-21T01:59:18.859" v="16135" actId="478"/>
          <ac:spMkLst>
            <pc:docMk/>
            <pc:sldMk cId="1872041765" sldId="486"/>
            <ac:spMk id="15" creationId="{F18C159E-2276-46E4-A193-21F4B0035E54}"/>
          </ac:spMkLst>
        </pc:spChg>
        <pc:spChg chg="add mod">
          <ac:chgData name="Odom, Chris" userId="c04ddd2c-63ab-4698-ae67-7ef2d7f17ca7" providerId="ADAL" clId="{C6F14ABF-B5CF-4D2F-B061-BC2215365A82}" dt="2020-01-25T13:02:44.237" v="33156" actId="1076"/>
          <ac:spMkLst>
            <pc:docMk/>
            <pc:sldMk cId="1872041765" sldId="486"/>
            <ac:spMk id="16" creationId="{25BB5A3B-9A09-42D5-8EDF-47C07508292B}"/>
          </ac:spMkLst>
        </pc:spChg>
        <pc:spChg chg="add mod">
          <ac:chgData name="Odom, Chris" userId="c04ddd2c-63ab-4698-ae67-7ef2d7f17ca7" providerId="ADAL" clId="{C6F14ABF-B5CF-4D2F-B061-BC2215365A82}" dt="2020-01-25T13:02:44.237" v="33156" actId="1076"/>
          <ac:spMkLst>
            <pc:docMk/>
            <pc:sldMk cId="1872041765" sldId="486"/>
            <ac:spMk id="17" creationId="{2E570C29-2D6B-488D-95B6-44BFFB72BED9}"/>
          </ac:spMkLst>
        </pc:spChg>
        <pc:grpChg chg="del">
          <ac:chgData name="Odom, Chris" userId="c04ddd2c-63ab-4698-ae67-7ef2d7f17ca7" providerId="ADAL" clId="{C6F14ABF-B5CF-4D2F-B061-BC2215365A82}" dt="2020-01-21T01:55:53.997" v="16092" actId="478"/>
          <ac:grpSpMkLst>
            <pc:docMk/>
            <pc:sldMk cId="1872041765" sldId="486"/>
            <ac:grpSpMk id="8" creationId="{068805C4-0882-477B-8589-93474BEDCF0D}"/>
          </ac:grpSpMkLst>
        </pc:grpChg>
        <pc:grpChg chg="del">
          <ac:chgData name="Odom, Chris" userId="c04ddd2c-63ab-4698-ae67-7ef2d7f17ca7" providerId="ADAL" clId="{C6F14ABF-B5CF-4D2F-B061-BC2215365A82}" dt="2020-01-21T01:57:19.408" v="16094" actId="478"/>
          <ac:grpSpMkLst>
            <pc:docMk/>
            <pc:sldMk cId="1872041765" sldId="486"/>
            <ac:grpSpMk id="10" creationId="{B6DBF439-E24D-4A0C-B2BE-03E022E2490E}"/>
          </ac:grpSpMkLst>
        </pc:grpChg>
        <pc:picChg chg="add mod ord modCrop">
          <ac:chgData name="Odom, Chris" userId="c04ddd2c-63ab-4698-ae67-7ef2d7f17ca7" providerId="ADAL" clId="{C6F14ABF-B5CF-4D2F-B061-BC2215365A82}" dt="2020-01-25T13:02:44.237" v="33156" actId="1076"/>
          <ac:picMkLst>
            <pc:docMk/>
            <pc:sldMk cId="1872041765" sldId="486"/>
            <ac:picMk id="6" creationId="{3A14177F-C14B-49A0-9F71-6B5373F233EB}"/>
          </ac:picMkLst>
        </pc:picChg>
        <pc:picChg chg="del topLvl">
          <ac:chgData name="Odom, Chris" userId="c04ddd2c-63ab-4698-ae67-7ef2d7f17ca7" providerId="ADAL" clId="{C6F14ABF-B5CF-4D2F-B061-BC2215365A82}" dt="2020-01-21T01:57:19.408" v="16094" actId="478"/>
          <ac:picMkLst>
            <pc:docMk/>
            <pc:sldMk cId="1872041765" sldId="486"/>
            <ac:picMk id="9" creationId="{5A8AC0B5-24E3-4CB0-B2D5-E855D7EF232A}"/>
          </ac:picMkLst>
        </pc:picChg>
      </pc:sldChg>
      <pc:sldChg chg="del ord modNotesTx">
        <pc:chgData name="Odom, Chris" userId="c04ddd2c-63ab-4698-ae67-7ef2d7f17ca7" providerId="ADAL" clId="{C6F14ABF-B5CF-4D2F-B061-BC2215365A82}" dt="2020-01-21T11:46:04.716" v="24095" actId="47"/>
        <pc:sldMkLst>
          <pc:docMk/>
          <pc:sldMk cId="2156364204" sldId="487"/>
        </pc:sldMkLst>
      </pc:sldChg>
      <pc:sldChg chg="del">
        <pc:chgData name="Odom, Chris" userId="c04ddd2c-63ab-4698-ae67-7ef2d7f17ca7" providerId="ADAL" clId="{C6F14ABF-B5CF-4D2F-B061-BC2215365A82}" dt="2020-01-15T20:33:30.050" v="92" actId="47"/>
        <pc:sldMkLst>
          <pc:docMk/>
          <pc:sldMk cId="1684084745" sldId="488"/>
        </pc:sldMkLst>
      </pc:sldChg>
      <pc:sldChg chg="del">
        <pc:chgData name="Odom, Chris" userId="c04ddd2c-63ab-4698-ae67-7ef2d7f17ca7" providerId="ADAL" clId="{C6F14ABF-B5CF-4D2F-B061-BC2215365A82}" dt="2020-01-15T20:33:30.050" v="92" actId="47"/>
        <pc:sldMkLst>
          <pc:docMk/>
          <pc:sldMk cId="1799483975" sldId="489"/>
        </pc:sldMkLst>
      </pc:sldChg>
      <pc:sldChg chg="del">
        <pc:chgData name="Odom, Chris" userId="c04ddd2c-63ab-4698-ae67-7ef2d7f17ca7" providerId="ADAL" clId="{C6F14ABF-B5CF-4D2F-B061-BC2215365A82}" dt="2020-01-15T20:33:30.050" v="92" actId="47"/>
        <pc:sldMkLst>
          <pc:docMk/>
          <pc:sldMk cId="3570289834" sldId="490"/>
        </pc:sldMkLst>
      </pc:sldChg>
      <pc:sldChg chg="del">
        <pc:chgData name="Odom, Chris" userId="c04ddd2c-63ab-4698-ae67-7ef2d7f17ca7" providerId="ADAL" clId="{C6F14ABF-B5CF-4D2F-B061-BC2215365A82}" dt="2020-01-15T20:33:30.050" v="92" actId="47"/>
        <pc:sldMkLst>
          <pc:docMk/>
          <pc:sldMk cId="2874454005" sldId="491"/>
        </pc:sldMkLst>
      </pc:sldChg>
      <pc:sldChg chg="del">
        <pc:chgData name="Odom, Chris" userId="c04ddd2c-63ab-4698-ae67-7ef2d7f17ca7" providerId="ADAL" clId="{C6F14ABF-B5CF-4D2F-B061-BC2215365A82}" dt="2020-01-15T20:33:30.050" v="92" actId="47"/>
        <pc:sldMkLst>
          <pc:docMk/>
          <pc:sldMk cId="2226450661" sldId="492"/>
        </pc:sldMkLst>
      </pc:sldChg>
      <pc:sldChg chg="del">
        <pc:chgData name="Odom, Chris" userId="c04ddd2c-63ab-4698-ae67-7ef2d7f17ca7" providerId="ADAL" clId="{C6F14ABF-B5CF-4D2F-B061-BC2215365A82}" dt="2020-01-15T20:33:30.050" v="92" actId="47"/>
        <pc:sldMkLst>
          <pc:docMk/>
          <pc:sldMk cId="192582443" sldId="493"/>
        </pc:sldMkLst>
      </pc:sldChg>
      <pc:sldChg chg="del">
        <pc:chgData name="Odom, Chris" userId="c04ddd2c-63ab-4698-ae67-7ef2d7f17ca7" providerId="ADAL" clId="{C6F14ABF-B5CF-4D2F-B061-BC2215365A82}" dt="2020-01-15T20:33:30.050" v="92" actId="47"/>
        <pc:sldMkLst>
          <pc:docMk/>
          <pc:sldMk cId="4061268694" sldId="494"/>
        </pc:sldMkLst>
      </pc:sldChg>
      <pc:sldChg chg="del">
        <pc:chgData name="Odom, Chris" userId="c04ddd2c-63ab-4698-ae67-7ef2d7f17ca7" providerId="ADAL" clId="{C6F14ABF-B5CF-4D2F-B061-BC2215365A82}" dt="2020-01-15T20:33:30.050" v="92" actId="47"/>
        <pc:sldMkLst>
          <pc:docMk/>
          <pc:sldMk cId="215223293" sldId="495"/>
        </pc:sldMkLst>
      </pc:sldChg>
      <pc:sldChg chg="del">
        <pc:chgData name="Odom, Chris" userId="c04ddd2c-63ab-4698-ae67-7ef2d7f17ca7" providerId="ADAL" clId="{C6F14ABF-B5CF-4D2F-B061-BC2215365A82}" dt="2020-01-15T20:33:30.050" v="92" actId="47"/>
        <pc:sldMkLst>
          <pc:docMk/>
          <pc:sldMk cId="3112178672" sldId="496"/>
        </pc:sldMkLst>
      </pc:sldChg>
      <pc:sldChg chg="del">
        <pc:chgData name="Odom, Chris" userId="c04ddd2c-63ab-4698-ae67-7ef2d7f17ca7" providerId="ADAL" clId="{C6F14ABF-B5CF-4D2F-B061-BC2215365A82}" dt="2020-01-15T20:33:30.050" v="92" actId="47"/>
        <pc:sldMkLst>
          <pc:docMk/>
          <pc:sldMk cId="52459926" sldId="498"/>
        </pc:sldMkLst>
      </pc:sldChg>
      <pc:sldChg chg="del">
        <pc:chgData name="Odom, Chris" userId="c04ddd2c-63ab-4698-ae67-7ef2d7f17ca7" providerId="ADAL" clId="{C6F14ABF-B5CF-4D2F-B061-BC2215365A82}" dt="2020-01-15T20:33:30.050" v="92" actId="47"/>
        <pc:sldMkLst>
          <pc:docMk/>
          <pc:sldMk cId="3339852604" sldId="499"/>
        </pc:sldMkLst>
      </pc:sldChg>
      <pc:sldChg chg="del">
        <pc:chgData name="Odom, Chris" userId="c04ddd2c-63ab-4698-ae67-7ef2d7f17ca7" providerId="ADAL" clId="{C6F14ABF-B5CF-4D2F-B061-BC2215365A82}" dt="2020-01-15T20:33:30.050" v="92" actId="47"/>
        <pc:sldMkLst>
          <pc:docMk/>
          <pc:sldMk cId="3675735869" sldId="500"/>
        </pc:sldMkLst>
      </pc:sldChg>
      <pc:sldChg chg="del">
        <pc:chgData name="Odom, Chris" userId="c04ddd2c-63ab-4698-ae67-7ef2d7f17ca7" providerId="ADAL" clId="{C6F14ABF-B5CF-4D2F-B061-BC2215365A82}" dt="2020-01-15T20:33:30.050" v="92" actId="47"/>
        <pc:sldMkLst>
          <pc:docMk/>
          <pc:sldMk cId="130648779" sldId="501"/>
        </pc:sldMkLst>
      </pc:sldChg>
      <pc:sldChg chg="del">
        <pc:chgData name="Odom, Chris" userId="c04ddd2c-63ab-4698-ae67-7ef2d7f17ca7" providerId="ADAL" clId="{C6F14ABF-B5CF-4D2F-B061-BC2215365A82}" dt="2020-01-15T20:33:30.050" v="92" actId="47"/>
        <pc:sldMkLst>
          <pc:docMk/>
          <pc:sldMk cId="4048916377" sldId="502"/>
        </pc:sldMkLst>
      </pc:sldChg>
      <pc:sldChg chg="del">
        <pc:chgData name="Odom, Chris" userId="c04ddd2c-63ab-4698-ae67-7ef2d7f17ca7" providerId="ADAL" clId="{C6F14ABF-B5CF-4D2F-B061-BC2215365A82}" dt="2020-01-15T20:33:30.050" v="92" actId="47"/>
        <pc:sldMkLst>
          <pc:docMk/>
          <pc:sldMk cId="1492877112" sldId="503"/>
        </pc:sldMkLst>
      </pc:sldChg>
      <pc:sldChg chg="del">
        <pc:chgData name="Odom, Chris" userId="c04ddd2c-63ab-4698-ae67-7ef2d7f17ca7" providerId="ADAL" clId="{C6F14ABF-B5CF-4D2F-B061-BC2215365A82}" dt="2020-01-15T20:33:30.050" v="92" actId="47"/>
        <pc:sldMkLst>
          <pc:docMk/>
          <pc:sldMk cId="2609357563" sldId="504"/>
        </pc:sldMkLst>
      </pc:sldChg>
      <pc:sldChg chg="addSp delSp modSp add del modNotesTx">
        <pc:chgData name="Odom, Chris" userId="c04ddd2c-63ab-4698-ae67-7ef2d7f17ca7" providerId="ADAL" clId="{C6F14ABF-B5CF-4D2F-B061-BC2215365A82}" dt="2020-01-22T19:07:08.937" v="26664" actId="47"/>
        <pc:sldMkLst>
          <pc:docMk/>
          <pc:sldMk cId="1135329024" sldId="505"/>
        </pc:sldMkLst>
        <pc:spChg chg="mod">
          <ac:chgData name="Odom, Chris" userId="c04ddd2c-63ab-4698-ae67-7ef2d7f17ca7" providerId="ADAL" clId="{C6F14ABF-B5CF-4D2F-B061-BC2215365A82}" dt="2020-01-22T19:07:06.942" v="26663"/>
          <ac:spMkLst>
            <pc:docMk/>
            <pc:sldMk cId="1135329024" sldId="505"/>
            <ac:spMk id="2" creationId="{00000000-0000-0000-0000-000000000000}"/>
          </ac:spMkLst>
        </pc:spChg>
        <pc:spChg chg="del">
          <ac:chgData name="Odom, Chris" userId="c04ddd2c-63ab-4698-ae67-7ef2d7f17ca7" providerId="ADAL" clId="{C6F14ABF-B5CF-4D2F-B061-BC2215365A82}" dt="2020-01-15T20:26:30.413" v="23" actId="478"/>
          <ac:spMkLst>
            <pc:docMk/>
            <pc:sldMk cId="1135329024" sldId="505"/>
            <ac:spMk id="3" creationId="{00000000-0000-0000-0000-000000000000}"/>
          </ac:spMkLst>
        </pc:spChg>
        <pc:spChg chg="add del mod">
          <ac:chgData name="Odom, Chris" userId="c04ddd2c-63ab-4698-ae67-7ef2d7f17ca7" providerId="ADAL" clId="{C6F14ABF-B5CF-4D2F-B061-BC2215365A82}" dt="2020-01-15T20:26:48.707" v="26" actId="478"/>
          <ac:spMkLst>
            <pc:docMk/>
            <pc:sldMk cId="1135329024" sldId="505"/>
            <ac:spMk id="6" creationId="{1FFC86DF-C98A-4863-8F89-0E6BECBD23B3}"/>
          </ac:spMkLst>
        </pc:spChg>
        <pc:spChg chg="add mod">
          <ac:chgData name="Odom, Chris" userId="c04ddd2c-63ab-4698-ae67-7ef2d7f17ca7" providerId="ADAL" clId="{C6F14ABF-B5CF-4D2F-B061-BC2215365A82}" dt="2020-01-15T20:32:29.557" v="91" actId="20577"/>
          <ac:spMkLst>
            <pc:docMk/>
            <pc:sldMk cId="1135329024" sldId="505"/>
            <ac:spMk id="7" creationId="{F5999FEE-D7BE-4733-A156-1E1D21D24711}"/>
          </ac:spMkLst>
        </pc:spChg>
        <pc:spChg chg="add mod">
          <ac:chgData name="Odom, Chris" userId="c04ddd2c-63ab-4698-ae67-7ef2d7f17ca7" providerId="ADAL" clId="{C6F14ABF-B5CF-4D2F-B061-BC2215365A82}" dt="2020-01-15T20:32:22.084" v="86" actId="20577"/>
          <ac:spMkLst>
            <pc:docMk/>
            <pc:sldMk cId="1135329024" sldId="505"/>
            <ac:spMk id="8" creationId="{3CDC66C1-5A32-467C-95AC-B0D99F7B1360}"/>
          </ac:spMkLst>
        </pc:spChg>
        <pc:picChg chg="add del mod">
          <ac:chgData name="Odom, Chris" userId="c04ddd2c-63ab-4698-ae67-7ef2d7f17ca7" providerId="ADAL" clId="{C6F14ABF-B5CF-4D2F-B061-BC2215365A82}" dt="2020-01-15T20:32:24.964" v="87" actId="478"/>
          <ac:picMkLst>
            <pc:docMk/>
            <pc:sldMk cId="1135329024" sldId="505"/>
            <ac:picMk id="9" creationId="{10360EE4-226A-4D2D-90D2-5030F9278134}"/>
          </ac:picMkLst>
        </pc:picChg>
      </pc:sldChg>
      <pc:sldChg chg="modSp add del modNotesTx">
        <pc:chgData name="Odom, Chris" userId="c04ddd2c-63ab-4698-ae67-7ef2d7f17ca7" providerId="ADAL" clId="{C6F14ABF-B5CF-4D2F-B061-BC2215365A82}" dt="2020-01-20T13:37:31.836" v="5104" actId="2696"/>
        <pc:sldMkLst>
          <pc:docMk/>
          <pc:sldMk cId="956498011" sldId="506"/>
        </pc:sldMkLst>
        <pc:spChg chg="mod">
          <ac:chgData name="Odom, Chris" userId="c04ddd2c-63ab-4698-ae67-7ef2d7f17ca7" providerId="ADAL" clId="{C6F14ABF-B5CF-4D2F-B061-BC2215365A82}" dt="2020-01-15T20:32:05.092" v="49" actId="20577"/>
          <ac:spMkLst>
            <pc:docMk/>
            <pc:sldMk cId="956498011" sldId="506"/>
            <ac:spMk id="2" creationId="{00000000-0000-0000-0000-000000000000}"/>
          </ac:spMkLst>
        </pc:spChg>
      </pc:sldChg>
      <pc:sldChg chg="add del">
        <pc:chgData name="Odom, Chris" userId="c04ddd2c-63ab-4698-ae67-7ef2d7f17ca7" providerId="ADAL" clId="{C6F14ABF-B5CF-4D2F-B061-BC2215365A82}" dt="2020-01-20T13:50:23.822" v="6145" actId="47"/>
        <pc:sldMkLst>
          <pc:docMk/>
          <pc:sldMk cId="2040075744" sldId="506"/>
        </pc:sldMkLst>
      </pc:sldChg>
      <pc:sldChg chg="addSp delSp modSp add modAnim modNotesTx">
        <pc:chgData name="Odom, Chris" userId="c04ddd2c-63ab-4698-ae67-7ef2d7f17ca7" providerId="ADAL" clId="{C6F14ABF-B5CF-4D2F-B061-BC2215365A82}" dt="2020-01-25T16:06:26.343" v="35161"/>
        <pc:sldMkLst>
          <pc:docMk/>
          <pc:sldMk cId="1384897129" sldId="507"/>
        </pc:sldMkLst>
        <pc:spChg chg="del">
          <ac:chgData name="Odom, Chris" userId="c04ddd2c-63ab-4698-ae67-7ef2d7f17ca7" providerId="ADAL" clId="{C6F14ABF-B5CF-4D2F-B061-BC2215365A82}" dt="2020-01-15T22:03:11.488" v="462" actId="478"/>
          <ac:spMkLst>
            <pc:docMk/>
            <pc:sldMk cId="1384897129" sldId="507"/>
            <ac:spMk id="2" creationId="{00000000-0000-0000-0000-000000000000}"/>
          </ac:spMkLst>
        </pc:spChg>
        <pc:spChg chg="add del mod">
          <ac:chgData name="Odom, Chris" userId="c04ddd2c-63ab-4698-ae67-7ef2d7f17ca7" providerId="ADAL" clId="{C6F14ABF-B5CF-4D2F-B061-BC2215365A82}" dt="2020-01-20T02:19:07.656" v="2574" actId="478"/>
          <ac:spMkLst>
            <pc:docMk/>
            <pc:sldMk cId="1384897129" sldId="507"/>
            <ac:spMk id="4" creationId="{57960375-7D72-4ED5-B0D9-6DE07C489E0C}"/>
          </ac:spMkLst>
        </pc:spChg>
        <pc:spChg chg="add">
          <ac:chgData name="Odom, Chris" userId="c04ddd2c-63ab-4698-ae67-7ef2d7f17ca7" providerId="ADAL" clId="{C6F14ABF-B5CF-4D2F-B061-BC2215365A82}" dt="2020-01-25T16:06:26.343" v="35161"/>
          <ac:spMkLst>
            <pc:docMk/>
            <pc:sldMk cId="1384897129" sldId="507"/>
            <ac:spMk id="5" creationId="{E4C18823-D4D6-4FD9-AAFA-647003CF1ADD}"/>
          </ac:spMkLst>
        </pc:spChg>
        <pc:spChg chg="mod">
          <ac:chgData name="Odom, Chris" userId="c04ddd2c-63ab-4698-ae67-7ef2d7f17ca7" providerId="ADAL" clId="{C6F14ABF-B5CF-4D2F-B061-BC2215365A82}" dt="2020-01-20T02:14:49.435" v="2447" actId="20577"/>
          <ac:spMkLst>
            <pc:docMk/>
            <pc:sldMk cId="1384897129" sldId="507"/>
            <ac:spMk id="17410" creationId="{00000000-0000-0000-0000-000000000000}"/>
          </ac:spMkLst>
        </pc:spChg>
        <pc:spChg chg="mod">
          <ac:chgData name="Odom, Chris" userId="c04ddd2c-63ab-4698-ae67-7ef2d7f17ca7" providerId="ADAL" clId="{C6F14ABF-B5CF-4D2F-B061-BC2215365A82}" dt="2020-01-20T02:26:18.609" v="2900" actId="207"/>
          <ac:spMkLst>
            <pc:docMk/>
            <pc:sldMk cId="1384897129" sldId="507"/>
            <ac:spMk id="17411" creationId="{00000000-0000-0000-0000-000000000000}"/>
          </ac:spMkLst>
        </pc:spChg>
        <pc:picChg chg="add del mod modCrop">
          <ac:chgData name="Odom, Chris" userId="c04ddd2c-63ab-4698-ae67-7ef2d7f17ca7" providerId="ADAL" clId="{C6F14ABF-B5CF-4D2F-B061-BC2215365A82}" dt="2020-01-20T02:49:44.578" v="3580" actId="478"/>
          <ac:picMkLst>
            <pc:docMk/>
            <pc:sldMk cId="1384897129" sldId="507"/>
            <ac:picMk id="2" creationId="{ACF9B41A-6C3E-4FFC-B4CB-0DE4632C1641}"/>
          </ac:picMkLst>
        </pc:picChg>
        <pc:picChg chg="add mod modCrop">
          <ac:chgData name="Odom, Chris" userId="c04ddd2c-63ab-4698-ae67-7ef2d7f17ca7" providerId="ADAL" clId="{C6F14ABF-B5CF-4D2F-B061-BC2215365A82}" dt="2020-01-20T02:50:18.728" v="3588" actId="1076"/>
          <ac:picMkLst>
            <pc:docMk/>
            <pc:sldMk cId="1384897129" sldId="507"/>
            <ac:picMk id="3" creationId="{21E9AAB2-A2F6-48A4-AD7E-76B805F1B2E9}"/>
          </ac:picMkLst>
        </pc:picChg>
        <pc:picChg chg="del mod">
          <ac:chgData name="Odom, Chris" userId="c04ddd2c-63ab-4698-ae67-7ef2d7f17ca7" providerId="ADAL" clId="{C6F14ABF-B5CF-4D2F-B061-BC2215365A82}" dt="2020-01-15T22:03:48.387" v="468" actId="478"/>
          <ac:picMkLst>
            <pc:docMk/>
            <pc:sldMk cId="1384897129" sldId="507"/>
            <ac:picMk id="5" creationId="{00000000-0000-0000-0000-000000000000}"/>
          </ac:picMkLst>
        </pc:picChg>
      </pc:sldChg>
      <pc:sldChg chg="addSp delSp modSp add modAnim modNotesTx">
        <pc:chgData name="Odom, Chris" userId="c04ddd2c-63ab-4698-ae67-7ef2d7f17ca7" providerId="ADAL" clId="{C6F14ABF-B5CF-4D2F-B061-BC2215365A82}" dt="2020-01-25T16:06:23.718" v="35158"/>
        <pc:sldMkLst>
          <pc:docMk/>
          <pc:sldMk cId="157486998" sldId="508"/>
        </pc:sldMkLst>
        <pc:spChg chg="add del mod">
          <ac:chgData name="Odom, Chris" userId="c04ddd2c-63ab-4698-ae67-7ef2d7f17ca7" providerId="ADAL" clId="{C6F14ABF-B5CF-4D2F-B061-BC2215365A82}" dt="2020-01-20T01:15:23.789" v="1029" actId="478"/>
          <ac:spMkLst>
            <pc:docMk/>
            <pc:sldMk cId="157486998" sldId="508"/>
            <ac:spMk id="2" creationId="{00000000-0000-0000-0000-000000000000}"/>
          </ac:spMkLst>
        </pc:spChg>
        <pc:spChg chg="add">
          <ac:chgData name="Odom, Chris" userId="c04ddd2c-63ab-4698-ae67-7ef2d7f17ca7" providerId="ADAL" clId="{C6F14ABF-B5CF-4D2F-B061-BC2215365A82}" dt="2020-01-25T16:06:23.718" v="35158"/>
          <ac:spMkLst>
            <pc:docMk/>
            <pc:sldMk cId="157486998" sldId="508"/>
            <ac:spMk id="4" creationId="{BA66072A-73BB-4404-BB7C-F16EE914AEDB}"/>
          </ac:spMkLst>
        </pc:spChg>
        <pc:spChg chg="del">
          <ac:chgData name="Odom, Chris" userId="c04ddd2c-63ab-4698-ae67-7ef2d7f17ca7" providerId="ADAL" clId="{C6F14ABF-B5CF-4D2F-B061-BC2215365A82}" dt="2020-01-20T01:17:06.502" v="1135" actId="478"/>
          <ac:spMkLst>
            <pc:docMk/>
            <pc:sldMk cId="157486998" sldId="508"/>
            <ac:spMk id="6" creationId="{31F9ECAA-D317-46FF-9D90-B02CA1351618}"/>
          </ac:spMkLst>
        </pc:spChg>
        <pc:spChg chg="mod">
          <ac:chgData name="Odom, Chris" userId="c04ddd2c-63ab-4698-ae67-7ef2d7f17ca7" providerId="ADAL" clId="{C6F14ABF-B5CF-4D2F-B061-BC2215365A82}" dt="2020-01-20T01:23:11.159" v="1372" actId="20577"/>
          <ac:spMkLst>
            <pc:docMk/>
            <pc:sldMk cId="157486998" sldId="508"/>
            <ac:spMk id="17410" creationId="{00000000-0000-0000-0000-000000000000}"/>
          </ac:spMkLst>
        </pc:spChg>
        <pc:spChg chg="mod">
          <ac:chgData name="Odom, Chris" userId="c04ddd2c-63ab-4698-ae67-7ef2d7f17ca7" providerId="ADAL" clId="{C6F14ABF-B5CF-4D2F-B061-BC2215365A82}" dt="2020-01-20T02:59:35.351" v="4307" actId="207"/>
          <ac:spMkLst>
            <pc:docMk/>
            <pc:sldMk cId="157486998" sldId="508"/>
            <ac:spMk id="17411" creationId="{00000000-0000-0000-0000-000000000000}"/>
          </ac:spMkLst>
        </pc:spChg>
        <pc:picChg chg="del mod">
          <ac:chgData name="Odom, Chris" userId="c04ddd2c-63ab-4698-ae67-7ef2d7f17ca7" providerId="ADAL" clId="{C6F14ABF-B5CF-4D2F-B061-BC2215365A82}" dt="2020-01-20T01:15:43.137" v="1044" actId="478"/>
          <ac:picMkLst>
            <pc:docMk/>
            <pc:sldMk cId="157486998" sldId="508"/>
            <ac:picMk id="5" creationId="{00000000-0000-0000-0000-000000000000}"/>
          </ac:picMkLst>
        </pc:picChg>
      </pc:sldChg>
      <pc:sldChg chg="addSp delSp modSp add del modAnim">
        <pc:chgData name="Odom, Chris" userId="c04ddd2c-63ab-4698-ae67-7ef2d7f17ca7" providerId="ADAL" clId="{C6F14ABF-B5CF-4D2F-B061-BC2215365A82}" dt="2020-01-15T21:50:35.318" v="338"/>
        <pc:sldMkLst>
          <pc:docMk/>
          <pc:sldMk cId="2489498646" sldId="508"/>
        </pc:sldMkLst>
        <pc:spChg chg="mod">
          <ac:chgData name="Odom, Chris" userId="c04ddd2c-63ab-4698-ae67-7ef2d7f17ca7" providerId="ADAL" clId="{C6F14ABF-B5CF-4D2F-B061-BC2215365A82}" dt="2020-01-15T21:50:09.728" v="332" actId="167"/>
          <ac:spMkLst>
            <pc:docMk/>
            <pc:sldMk cId="2489498646" sldId="508"/>
            <ac:spMk id="7" creationId="{C02CC9D9-305D-4B41-91CC-B9CCFABAA124}"/>
          </ac:spMkLst>
        </pc:spChg>
        <pc:spChg chg="add del">
          <ac:chgData name="Odom, Chris" userId="c04ddd2c-63ab-4698-ae67-7ef2d7f17ca7" providerId="ADAL" clId="{C6F14ABF-B5CF-4D2F-B061-BC2215365A82}" dt="2020-01-15T21:50:32.898" v="334" actId="478"/>
          <ac:spMkLst>
            <pc:docMk/>
            <pc:sldMk cId="2489498646" sldId="508"/>
            <ac:spMk id="14340" creationId="{00000000-0000-0000-0000-000000000000}"/>
          </ac:spMkLst>
        </pc:spChg>
      </pc:sldChg>
      <pc:sldChg chg="addSp modSp add modAnim modNotesTx">
        <pc:chgData name="Odom, Chris" userId="c04ddd2c-63ab-4698-ae67-7ef2d7f17ca7" providerId="ADAL" clId="{C6F14ABF-B5CF-4D2F-B061-BC2215365A82}" dt="2020-01-25T16:06:24.552" v="35159"/>
        <pc:sldMkLst>
          <pc:docMk/>
          <pc:sldMk cId="4238912065" sldId="509"/>
        </pc:sldMkLst>
        <pc:spChg chg="add mod">
          <ac:chgData name="Odom, Chris" userId="c04ddd2c-63ab-4698-ae67-7ef2d7f17ca7" providerId="ADAL" clId="{C6F14ABF-B5CF-4D2F-B061-BC2215365A82}" dt="2020-01-20T02:24:20.159" v="2881" actId="1035"/>
          <ac:spMkLst>
            <pc:docMk/>
            <pc:sldMk cId="4238912065" sldId="509"/>
            <ac:spMk id="5" creationId="{AE93AF4A-1CF8-4816-A1B4-0C6C3649CAD8}"/>
          </ac:spMkLst>
        </pc:spChg>
        <pc:spChg chg="add">
          <ac:chgData name="Odom, Chris" userId="c04ddd2c-63ab-4698-ae67-7ef2d7f17ca7" providerId="ADAL" clId="{C6F14ABF-B5CF-4D2F-B061-BC2215365A82}" dt="2020-01-25T16:06:24.552" v="35159"/>
          <ac:spMkLst>
            <pc:docMk/>
            <pc:sldMk cId="4238912065" sldId="509"/>
            <ac:spMk id="6" creationId="{FB1BE241-C1EB-4DDE-B4AB-845C3C170721}"/>
          </ac:spMkLst>
        </pc:spChg>
        <pc:spChg chg="mod">
          <ac:chgData name="Odom, Chris" userId="c04ddd2c-63ab-4698-ae67-7ef2d7f17ca7" providerId="ADAL" clId="{C6F14ABF-B5CF-4D2F-B061-BC2215365A82}" dt="2020-01-20T01:48:45.307" v="1429" actId="403"/>
          <ac:spMkLst>
            <pc:docMk/>
            <pc:sldMk cId="4238912065" sldId="509"/>
            <ac:spMk id="17410" creationId="{00000000-0000-0000-0000-000000000000}"/>
          </ac:spMkLst>
        </pc:spChg>
        <pc:spChg chg="mod">
          <ac:chgData name="Odom, Chris" userId="c04ddd2c-63ab-4698-ae67-7ef2d7f17ca7" providerId="ADAL" clId="{C6F14ABF-B5CF-4D2F-B061-BC2215365A82}" dt="2020-01-20T02:23:52.537" v="2872" actId="1076"/>
          <ac:spMkLst>
            <pc:docMk/>
            <pc:sldMk cId="4238912065" sldId="509"/>
            <ac:spMk id="17411" creationId="{00000000-0000-0000-0000-000000000000}"/>
          </ac:spMkLst>
        </pc:spChg>
        <pc:picChg chg="add mod modCrop">
          <ac:chgData name="Odom, Chris" userId="c04ddd2c-63ab-4698-ae67-7ef2d7f17ca7" providerId="ADAL" clId="{C6F14ABF-B5CF-4D2F-B061-BC2215365A82}" dt="2020-01-20T02:24:13.808" v="2874" actId="1076"/>
          <ac:picMkLst>
            <pc:docMk/>
            <pc:sldMk cId="4238912065" sldId="509"/>
            <ac:picMk id="2" creationId="{00B57FA9-9DCC-471A-BA73-8E10A57C8C5A}"/>
          </ac:picMkLst>
        </pc:picChg>
      </pc:sldChg>
      <pc:sldChg chg="add del">
        <pc:chgData name="Odom, Chris" userId="c04ddd2c-63ab-4698-ae67-7ef2d7f17ca7" providerId="ADAL" clId="{C6F14ABF-B5CF-4D2F-B061-BC2215365A82}" dt="2020-01-20T01:59:03.646" v="1692" actId="47"/>
        <pc:sldMkLst>
          <pc:docMk/>
          <pc:sldMk cId="1087443401" sldId="510"/>
        </pc:sldMkLst>
      </pc:sldChg>
      <pc:sldChg chg="addSp delSp modSp add del modAnim">
        <pc:chgData name="Odom, Chris" userId="c04ddd2c-63ab-4698-ae67-7ef2d7f17ca7" providerId="ADAL" clId="{C6F14ABF-B5CF-4D2F-B061-BC2215365A82}" dt="2020-01-20T02:29:21.922" v="2922" actId="47"/>
        <pc:sldMkLst>
          <pc:docMk/>
          <pc:sldMk cId="4016819111" sldId="510"/>
        </pc:sldMkLst>
        <pc:spChg chg="mod">
          <ac:chgData name="Odom, Chris" userId="c04ddd2c-63ab-4698-ae67-7ef2d7f17ca7" providerId="ADAL" clId="{C6F14ABF-B5CF-4D2F-B061-BC2215365A82}" dt="2020-01-20T02:27:36.038" v="2907" actId="1076"/>
          <ac:spMkLst>
            <pc:docMk/>
            <pc:sldMk cId="4016819111" sldId="510"/>
            <ac:spMk id="4" creationId="{57960375-7D72-4ED5-B0D9-6DE07C489E0C}"/>
          </ac:spMkLst>
        </pc:spChg>
        <pc:spChg chg="add del mod">
          <ac:chgData name="Odom, Chris" userId="c04ddd2c-63ab-4698-ae67-7ef2d7f17ca7" providerId="ADAL" clId="{C6F14ABF-B5CF-4D2F-B061-BC2215365A82}" dt="2020-01-20T02:28:59.856" v="2919"/>
          <ac:spMkLst>
            <pc:docMk/>
            <pc:sldMk cId="4016819111" sldId="510"/>
            <ac:spMk id="5" creationId="{63AAEBAD-DF12-4B7F-8E92-DF88E3DF3389}"/>
          </ac:spMkLst>
        </pc:spChg>
        <pc:spChg chg="add del mod">
          <ac:chgData name="Odom, Chris" userId="c04ddd2c-63ab-4698-ae67-7ef2d7f17ca7" providerId="ADAL" clId="{C6F14ABF-B5CF-4D2F-B061-BC2215365A82}" dt="2020-01-20T02:28:59.856" v="2919"/>
          <ac:spMkLst>
            <pc:docMk/>
            <pc:sldMk cId="4016819111" sldId="510"/>
            <ac:spMk id="6" creationId="{E5958CFE-9655-4B06-A10C-960D21BBB815}"/>
          </ac:spMkLst>
        </pc:spChg>
        <pc:spChg chg="mod">
          <ac:chgData name="Odom, Chris" userId="c04ddd2c-63ab-4698-ae67-7ef2d7f17ca7" providerId="ADAL" clId="{C6F14ABF-B5CF-4D2F-B061-BC2215365A82}" dt="2020-01-20T02:06:09.776" v="2114" actId="6549"/>
          <ac:spMkLst>
            <pc:docMk/>
            <pc:sldMk cId="4016819111" sldId="510"/>
            <ac:spMk id="17411" creationId="{00000000-0000-0000-0000-000000000000}"/>
          </ac:spMkLst>
        </pc:spChg>
      </pc:sldChg>
      <pc:sldChg chg="add del">
        <pc:chgData name="Odom, Chris" userId="c04ddd2c-63ab-4698-ae67-7ef2d7f17ca7" providerId="ADAL" clId="{C6F14ABF-B5CF-4D2F-B061-BC2215365A82}" dt="2020-01-20T01:59:12.219" v="1695" actId="47"/>
        <pc:sldMkLst>
          <pc:docMk/>
          <pc:sldMk cId="509779721" sldId="511"/>
        </pc:sldMkLst>
      </pc:sldChg>
      <pc:sldChg chg="add del">
        <pc:chgData name="Odom, Chris" userId="c04ddd2c-63ab-4698-ae67-7ef2d7f17ca7" providerId="ADAL" clId="{C6F14ABF-B5CF-4D2F-B061-BC2215365A82}" dt="2020-01-20T02:29:35.588" v="2923" actId="47"/>
        <pc:sldMkLst>
          <pc:docMk/>
          <pc:sldMk cId="3366433911" sldId="511"/>
        </pc:sldMkLst>
      </pc:sldChg>
      <pc:sldChg chg="add del">
        <pc:chgData name="Odom, Chris" userId="c04ddd2c-63ab-4698-ae67-7ef2d7f17ca7" providerId="ADAL" clId="{C6F14ABF-B5CF-4D2F-B061-BC2215365A82}" dt="2020-01-20T01:59:14.716" v="1696" actId="47"/>
        <pc:sldMkLst>
          <pc:docMk/>
          <pc:sldMk cId="2379522172" sldId="512"/>
        </pc:sldMkLst>
      </pc:sldChg>
      <pc:sldChg chg="add del">
        <pc:chgData name="Odom, Chris" userId="c04ddd2c-63ab-4698-ae67-7ef2d7f17ca7" providerId="ADAL" clId="{C6F14ABF-B5CF-4D2F-B061-BC2215365A82}" dt="2020-01-20T02:29:37.750" v="2924" actId="47"/>
        <pc:sldMkLst>
          <pc:docMk/>
          <pc:sldMk cId="2850789629" sldId="512"/>
        </pc:sldMkLst>
      </pc:sldChg>
      <pc:sldChg chg="add del">
        <pc:chgData name="Odom, Chris" userId="c04ddd2c-63ab-4698-ae67-7ef2d7f17ca7" providerId="ADAL" clId="{C6F14ABF-B5CF-4D2F-B061-BC2215365A82}" dt="2020-01-20T02:29:38.591" v="2925" actId="47"/>
        <pc:sldMkLst>
          <pc:docMk/>
          <pc:sldMk cId="3951704924" sldId="513"/>
        </pc:sldMkLst>
      </pc:sldChg>
      <pc:sldChg chg="add del">
        <pc:chgData name="Odom, Chris" userId="c04ddd2c-63ab-4698-ae67-7ef2d7f17ca7" providerId="ADAL" clId="{C6F14ABF-B5CF-4D2F-B061-BC2215365A82}" dt="2020-01-20T02:29:39.485" v="2926" actId="47"/>
        <pc:sldMkLst>
          <pc:docMk/>
          <pc:sldMk cId="627286099" sldId="514"/>
        </pc:sldMkLst>
      </pc:sldChg>
      <pc:sldChg chg="add del">
        <pc:chgData name="Odom, Chris" userId="c04ddd2c-63ab-4698-ae67-7ef2d7f17ca7" providerId="ADAL" clId="{C6F14ABF-B5CF-4D2F-B061-BC2215365A82}" dt="2020-01-20T02:29:40.426" v="2927" actId="47"/>
        <pc:sldMkLst>
          <pc:docMk/>
          <pc:sldMk cId="2066772244" sldId="515"/>
        </pc:sldMkLst>
      </pc:sldChg>
      <pc:sldChg chg="add del">
        <pc:chgData name="Odom, Chris" userId="c04ddd2c-63ab-4698-ae67-7ef2d7f17ca7" providerId="ADAL" clId="{C6F14ABF-B5CF-4D2F-B061-BC2215365A82}" dt="2020-01-20T02:29:41.374" v="2928" actId="47"/>
        <pc:sldMkLst>
          <pc:docMk/>
          <pc:sldMk cId="596556441" sldId="516"/>
        </pc:sldMkLst>
      </pc:sldChg>
      <pc:sldChg chg="add del">
        <pc:chgData name="Odom, Chris" userId="c04ddd2c-63ab-4698-ae67-7ef2d7f17ca7" providerId="ADAL" clId="{C6F14ABF-B5CF-4D2F-B061-BC2215365A82}" dt="2020-01-20T02:29:42.157" v="2929" actId="47"/>
        <pc:sldMkLst>
          <pc:docMk/>
          <pc:sldMk cId="1498308301" sldId="517"/>
        </pc:sldMkLst>
      </pc:sldChg>
      <pc:sldChg chg="add del">
        <pc:chgData name="Odom, Chris" userId="c04ddd2c-63ab-4698-ae67-7ef2d7f17ca7" providerId="ADAL" clId="{C6F14ABF-B5CF-4D2F-B061-BC2215365A82}" dt="2020-01-20T02:29:42.994" v="2930" actId="47"/>
        <pc:sldMkLst>
          <pc:docMk/>
          <pc:sldMk cId="290805486" sldId="518"/>
        </pc:sldMkLst>
      </pc:sldChg>
      <pc:sldChg chg="addSp delSp modSp add delAnim modNotesTx">
        <pc:chgData name="Odom, Chris" userId="c04ddd2c-63ab-4698-ae67-7ef2d7f17ca7" providerId="ADAL" clId="{C6F14ABF-B5CF-4D2F-B061-BC2215365A82}" dt="2020-01-25T16:06:25.478" v="35160"/>
        <pc:sldMkLst>
          <pc:docMk/>
          <pc:sldMk cId="1609258610" sldId="519"/>
        </pc:sldMkLst>
        <pc:spChg chg="add mod topLvl">
          <ac:chgData name="Odom, Chris" userId="c04ddd2c-63ab-4698-ae67-7ef2d7f17ca7" providerId="ADAL" clId="{C6F14ABF-B5CF-4D2F-B061-BC2215365A82}" dt="2020-01-25T15:28:13.528" v="34988" actId="164"/>
          <ac:spMkLst>
            <pc:docMk/>
            <pc:sldMk cId="1609258610" sldId="519"/>
            <ac:spMk id="3" creationId="{64D2F09A-B325-4B88-9CC0-141213DC135A}"/>
          </ac:spMkLst>
        </pc:spChg>
        <pc:spChg chg="del">
          <ac:chgData name="Odom, Chris" userId="c04ddd2c-63ab-4698-ae67-7ef2d7f17ca7" providerId="ADAL" clId="{C6F14ABF-B5CF-4D2F-B061-BC2215365A82}" dt="2020-01-20T02:10:59.750" v="2253" actId="478"/>
          <ac:spMkLst>
            <pc:docMk/>
            <pc:sldMk cId="1609258610" sldId="519"/>
            <ac:spMk id="5" creationId="{AE93AF4A-1CF8-4816-A1B4-0C6C3649CAD8}"/>
          </ac:spMkLst>
        </pc:spChg>
        <pc:spChg chg="add mod topLvl">
          <ac:chgData name="Odom, Chris" userId="c04ddd2c-63ab-4698-ae67-7ef2d7f17ca7" providerId="ADAL" clId="{C6F14ABF-B5CF-4D2F-B061-BC2215365A82}" dt="2020-01-25T15:28:13.528" v="34988" actId="164"/>
          <ac:spMkLst>
            <pc:docMk/>
            <pc:sldMk cId="1609258610" sldId="519"/>
            <ac:spMk id="9" creationId="{C8B775FC-C62F-4F51-B190-47685F574AC8}"/>
          </ac:spMkLst>
        </pc:spChg>
        <pc:spChg chg="add">
          <ac:chgData name="Odom, Chris" userId="c04ddd2c-63ab-4698-ae67-7ef2d7f17ca7" providerId="ADAL" clId="{C6F14ABF-B5CF-4D2F-B061-BC2215365A82}" dt="2020-01-25T16:06:25.478" v="35160"/>
          <ac:spMkLst>
            <pc:docMk/>
            <pc:sldMk cId="1609258610" sldId="519"/>
            <ac:spMk id="13" creationId="{784A94B6-DE97-440A-BC03-A97D49BDDC40}"/>
          </ac:spMkLst>
        </pc:spChg>
        <pc:spChg chg="mod">
          <ac:chgData name="Odom, Chris" userId="c04ddd2c-63ab-4698-ae67-7ef2d7f17ca7" providerId="ADAL" clId="{C6F14ABF-B5CF-4D2F-B061-BC2215365A82}" dt="2020-01-20T02:10:32.913" v="2213" actId="20577"/>
          <ac:spMkLst>
            <pc:docMk/>
            <pc:sldMk cId="1609258610" sldId="519"/>
            <ac:spMk id="17410" creationId="{00000000-0000-0000-0000-000000000000}"/>
          </ac:spMkLst>
        </pc:spChg>
        <pc:spChg chg="mod">
          <ac:chgData name="Odom, Chris" userId="c04ddd2c-63ab-4698-ae67-7ef2d7f17ca7" providerId="ADAL" clId="{C6F14ABF-B5CF-4D2F-B061-BC2215365A82}" dt="2020-01-20T02:59:59.760" v="4309" actId="207"/>
          <ac:spMkLst>
            <pc:docMk/>
            <pc:sldMk cId="1609258610" sldId="519"/>
            <ac:spMk id="17411" creationId="{00000000-0000-0000-0000-000000000000}"/>
          </ac:spMkLst>
        </pc:spChg>
        <pc:grpChg chg="add del mod">
          <ac:chgData name="Odom, Chris" userId="c04ddd2c-63ab-4698-ae67-7ef2d7f17ca7" providerId="ADAL" clId="{C6F14ABF-B5CF-4D2F-B061-BC2215365A82}" dt="2020-01-25T15:27:46.921" v="34983" actId="165"/>
          <ac:grpSpMkLst>
            <pc:docMk/>
            <pc:sldMk cId="1609258610" sldId="519"/>
            <ac:grpSpMk id="4" creationId="{4B8B787C-973C-4CE7-93DA-335629158B3A}"/>
          </ac:grpSpMkLst>
        </pc:grpChg>
        <pc:grpChg chg="add del mod">
          <ac:chgData name="Odom, Chris" userId="c04ddd2c-63ab-4698-ae67-7ef2d7f17ca7" providerId="ADAL" clId="{C6F14ABF-B5CF-4D2F-B061-BC2215365A82}" dt="2020-01-25T15:28:00.673" v="34987" actId="165"/>
          <ac:grpSpMkLst>
            <pc:docMk/>
            <pc:sldMk cId="1609258610" sldId="519"/>
            <ac:grpSpMk id="5" creationId="{720D4902-23EC-4A0A-B4B7-2A4242375FFE}"/>
          </ac:grpSpMkLst>
        </pc:grpChg>
        <pc:grpChg chg="add mod">
          <ac:chgData name="Odom, Chris" userId="c04ddd2c-63ab-4698-ae67-7ef2d7f17ca7" providerId="ADAL" clId="{C6F14ABF-B5CF-4D2F-B061-BC2215365A82}" dt="2020-01-25T15:28:18.071" v="34989" actId="1076"/>
          <ac:grpSpMkLst>
            <pc:docMk/>
            <pc:sldMk cId="1609258610" sldId="519"/>
            <ac:grpSpMk id="8" creationId="{9080EFB5-393A-488D-B8D7-2F52AADD6A36}"/>
          </ac:grpSpMkLst>
        </pc:grpChg>
        <pc:picChg chg="del">
          <ac:chgData name="Odom, Chris" userId="c04ddd2c-63ab-4698-ae67-7ef2d7f17ca7" providerId="ADAL" clId="{C6F14ABF-B5CF-4D2F-B061-BC2215365A82}" dt="2020-01-20T02:10:56.543" v="2252" actId="478"/>
          <ac:picMkLst>
            <pc:docMk/>
            <pc:sldMk cId="1609258610" sldId="519"/>
            <ac:picMk id="2" creationId="{00B57FA9-9DCC-471A-BA73-8E10A57C8C5A}"/>
          </ac:picMkLst>
        </pc:picChg>
        <pc:picChg chg="add mod ord topLvl modCrop">
          <ac:chgData name="Odom, Chris" userId="c04ddd2c-63ab-4698-ae67-7ef2d7f17ca7" providerId="ADAL" clId="{C6F14ABF-B5CF-4D2F-B061-BC2215365A82}" dt="2020-01-25T15:28:13.528" v="34988" actId="164"/>
          <ac:picMkLst>
            <pc:docMk/>
            <pc:sldMk cId="1609258610" sldId="519"/>
            <ac:picMk id="2" creationId="{AF5580E9-46FD-4570-AB62-069AA23D68E5}"/>
          </ac:picMkLst>
        </pc:picChg>
        <pc:picChg chg="add del mod">
          <ac:chgData name="Odom, Chris" userId="c04ddd2c-63ab-4698-ae67-7ef2d7f17ca7" providerId="ADAL" clId="{C6F14ABF-B5CF-4D2F-B061-BC2215365A82}" dt="2020-01-25T15:25:53.991" v="34959" actId="478"/>
          <ac:picMkLst>
            <pc:docMk/>
            <pc:sldMk cId="1609258610" sldId="519"/>
            <ac:picMk id="6" creationId="{659774D3-AA14-48AF-9927-826F0B4B5750}"/>
          </ac:picMkLst>
        </pc:picChg>
        <pc:picChg chg="add del mod">
          <ac:chgData name="Odom, Chris" userId="c04ddd2c-63ab-4698-ae67-7ef2d7f17ca7" providerId="ADAL" clId="{C6F14ABF-B5CF-4D2F-B061-BC2215365A82}" dt="2020-01-25T15:25:54.787" v="34960" actId="478"/>
          <ac:picMkLst>
            <pc:docMk/>
            <pc:sldMk cId="1609258610" sldId="519"/>
            <ac:picMk id="7" creationId="{1DCD0C64-EA35-456A-951B-C1AC11499BCB}"/>
          </ac:picMkLst>
        </pc:picChg>
        <pc:picChg chg="add mod ord topLvl">
          <ac:chgData name="Odom, Chris" userId="c04ddd2c-63ab-4698-ae67-7ef2d7f17ca7" providerId="ADAL" clId="{C6F14ABF-B5CF-4D2F-B061-BC2215365A82}" dt="2020-01-25T15:28:13.528" v="34988" actId="164"/>
          <ac:picMkLst>
            <pc:docMk/>
            <pc:sldMk cId="1609258610" sldId="519"/>
            <ac:picMk id="10" creationId="{B61ED867-0221-45EC-BDEC-BAD636B47382}"/>
          </ac:picMkLst>
        </pc:picChg>
      </pc:sldChg>
      <pc:sldChg chg="addSp modSp add modNotesTx">
        <pc:chgData name="Odom, Chris" userId="c04ddd2c-63ab-4698-ae67-7ef2d7f17ca7" providerId="ADAL" clId="{C6F14ABF-B5CF-4D2F-B061-BC2215365A82}" dt="2020-01-25T16:06:27.206" v="35162"/>
        <pc:sldMkLst>
          <pc:docMk/>
          <pc:sldMk cId="3413931487" sldId="520"/>
        </pc:sldMkLst>
        <pc:spChg chg="mod">
          <ac:chgData name="Odom, Chris" userId="c04ddd2c-63ab-4698-ae67-7ef2d7f17ca7" providerId="ADAL" clId="{C6F14ABF-B5CF-4D2F-B061-BC2215365A82}" dt="2020-01-20T02:48:30.723" v="3571"/>
          <ac:spMkLst>
            <pc:docMk/>
            <pc:sldMk cId="3413931487" sldId="520"/>
            <ac:spMk id="4" creationId="{57960375-7D72-4ED5-B0D9-6DE07C489E0C}"/>
          </ac:spMkLst>
        </pc:spChg>
        <pc:spChg chg="add">
          <ac:chgData name="Odom, Chris" userId="c04ddd2c-63ab-4698-ae67-7ef2d7f17ca7" providerId="ADAL" clId="{C6F14ABF-B5CF-4D2F-B061-BC2215365A82}" dt="2020-01-25T16:06:27.206" v="35162"/>
          <ac:spMkLst>
            <pc:docMk/>
            <pc:sldMk cId="3413931487" sldId="520"/>
            <ac:spMk id="5" creationId="{3F656487-056E-4491-898D-A55B6F0559BE}"/>
          </ac:spMkLst>
        </pc:spChg>
        <pc:spChg chg="mod">
          <ac:chgData name="Odom, Chris" userId="c04ddd2c-63ab-4698-ae67-7ef2d7f17ca7" providerId="ADAL" clId="{C6F14ABF-B5CF-4D2F-B061-BC2215365A82}" dt="2020-01-20T13:52:37.952" v="6164" actId="20577"/>
          <ac:spMkLst>
            <pc:docMk/>
            <pc:sldMk cId="3413931487" sldId="520"/>
            <ac:spMk id="17410" creationId="{00000000-0000-0000-0000-000000000000}"/>
          </ac:spMkLst>
        </pc:spChg>
        <pc:spChg chg="mod">
          <ac:chgData name="Odom, Chris" userId="c04ddd2c-63ab-4698-ae67-7ef2d7f17ca7" providerId="ADAL" clId="{C6F14ABF-B5CF-4D2F-B061-BC2215365A82}" dt="2020-01-20T02:26:42.751" v="2904" actId="20577"/>
          <ac:spMkLst>
            <pc:docMk/>
            <pc:sldMk cId="3413931487" sldId="520"/>
            <ac:spMk id="17411" creationId="{00000000-0000-0000-0000-000000000000}"/>
          </ac:spMkLst>
        </pc:spChg>
      </pc:sldChg>
      <pc:sldChg chg="addSp delSp modSp add modAnim modNotesTx">
        <pc:chgData name="Odom, Chris" userId="c04ddd2c-63ab-4698-ae67-7ef2d7f17ca7" providerId="ADAL" clId="{C6F14ABF-B5CF-4D2F-B061-BC2215365A82}" dt="2020-01-25T16:06:28.005" v="35163"/>
        <pc:sldMkLst>
          <pc:docMk/>
          <pc:sldMk cId="193564090" sldId="521"/>
        </pc:sldMkLst>
        <pc:spChg chg="mod">
          <ac:chgData name="Odom, Chris" userId="c04ddd2c-63ab-4698-ae67-7ef2d7f17ca7" providerId="ADAL" clId="{C6F14ABF-B5CF-4D2F-B061-BC2215365A82}" dt="2020-01-20T02:48:38.102" v="3573"/>
          <ac:spMkLst>
            <pc:docMk/>
            <pc:sldMk cId="193564090" sldId="521"/>
            <ac:spMk id="4" creationId="{57960375-7D72-4ED5-B0D9-6DE07C489E0C}"/>
          </ac:spMkLst>
        </pc:spChg>
        <pc:spChg chg="add mod">
          <ac:chgData name="Odom, Chris" userId="c04ddd2c-63ab-4698-ae67-7ef2d7f17ca7" providerId="ADAL" clId="{C6F14ABF-B5CF-4D2F-B061-BC2215365A82}" dt="2020-01-20T02:40:57.014" v="3308" actId="1035"/>
          <ac:spMkLst>
            <pc:docMk/>
            <pc:sldMk cId="193564090" sldId="521"/>
            <ac:spMk id="5" creationId="{42FE0CD6-2FA6-4B7B-8900-945B8A9B7EB5}"/>
          </ac:spMkLst>
        </pc:spChg>
        <pc:spChg chg="add mod">
          <ac:chgData name="Odom, Chris" userId="c04ddd2c-63ab-4698-ae67-7ef2d7f17ca7" providerId="ADAL" clId="{C6F14ABF-B5CF-4D2F-B061-BC2215365A82}" dt="2020-01-20T02:40:52.751" v="3305" actId="1035"/>
          <ac:spMkLst>
            <pc:docMk/>
            <pc:sldMk cId="193564090" sldId="521"/>
            <ac:spMk id="6" creationId="{421A2C8A-F7BF-44F4-BC20-0E86D460CD55}"/>
          </ac:spMkLst>
        </pc:spChg>
        <pc:spChg chg="add">
          <ac:chgData name="Odom, Chris" userId="c04ddd2c-63ab-4698-ae67-7ef2d7f17ca7" providerId="ADAL" clId="{C6F14ABF-B5CF-4D2F-B061-BC2215365A82}" dt="2020-01-25T16:06:28.005" v="35163"/>
          <ac:spMkLst>
            <pc:docMk/>
            <pc:sldMk cId="193564090" sldId="521"/>
            <ac:spMk id="7" creationId="{5B9E3DE7-AA0F-4714-B08C-C32B359A0C6A}"/>
          </ac:spMkLst>
        </pc:spChg>
        <pc:spChg chg="mod">
          <ac:chgData name="Odom, Chris" userId="c04ddd2c-63ab-4698-ae67-7ef2d7f17ca7" providerId="ADAL" clId="{C6F14ABF-B5CF-4D2F-B061-BC2215365A82}" dt="2020-01-20T13:53:20.831" v="6179" actId="20577"/>
          <ac:spMkLst>
            <pc:docMk/>
            <pc:sldMk cId="193564090" sldId="521"/>
            <ac:spMk id="17410" creationId="{00000000-0000-0000-0000-000000000000}"/>
          </ac:spMkLst>
        </pc:spChg>
        <pc:spChg chg="add del mod">
          <ac:chgData name="Odom, Chris" userId="c04ddd2c-63ab-4698-ae67-7ef2d7f17ca7" providerId="ADAL" clId="{C6F14ABF-B5CF-4D2F-B061-BC2215365A82}" dt="2020-01-20T02:31:12.585" v="2945" actId="207"/>
          <ac:spMkLst>
            <pc:docMk/>
            <pc:sldMk cId="193564090" sldId="521"/>
            <ac:spMk id="17411" creationId="{00000000-0000-0000-0000-000000000000}"/>
          </ac:spMkLst>
        </pc:spChg>
      </pc:sldChg>
      <pc:sldChg chg="addSp modSp add ord modAnim modNotesTx">
        <pc:chgData name="Odom, Chris" userId="c04ddd2c-63ab-4698-ae67-7ef2d7f17ca7" providerId="ADAL" clId="{C6F14ABF-B5CF-4D2F-B061-BC2215365A82}" dt="2020-01-25T16:06:28.854" v="35164"/>
        <pc:sldMkLst>
          <pc:docMk/>
          <pc:sldMk cId="417516414" sldId="522"/>
        </pc:sldMkLst>
        <pc:spChg chg="mod">
          <ac:chgData name="Odom, Chris" userId="c04ddd2c-63ab-4698-ae67-7ef2d7f17ca7" providerId="ADAL" clId="{C6F14ABF-B5CF-4D2F-B061-BC2215365A82}" dt="2020-01-20T02:48:43.335" v="3575"/>
          <ac:spMkLst>
            <pc:docMk/>
            <pc:sldMk cId="417516414" sldId="522"/>
            <ac:spMk id="4" creationId="{57960375-7D72-4ED5-B0D9-6DE07C489E0C}"/>
          </ac:spMkLst>
        </pc:spChg>
        <pc:spChg chg="add mod">
          <ac:chgData name="Odom, Chris" userId="c04ddd2c-63ab-4698-ae67-7ef2d7f17ca7" providerId="ADAL" clId="{C6F14ABF-B5CF-4D2F-B061-BC2215365A82}" dt="2020-01-20T02:37:58.303" v="3283" actId="1076"/>
          <ac:spMkLst>
            <pc:docMk/>
            <pc:sldMk cId="417516414" sldId="522"/>
            <ac:spMk id="5" creationId="{F913BFA3-59EA-4C1E-82E1-F93FA2021690}"/>
          </ac:spMkLst>
        </pc:spChg>
        <pc:spChg chg="add mod">
          <ac:chgData name="Odom, Chris" userId="c04ddd2c-63ab-4698-ae67-7ef2d7f17ca7" providerId="ADAL" clId="{C6F14ABF-B5CF-4D2F-B061-BC2215365A82}" dt="2020-01-20T02:37:51.597" v="3282" actId="1076"/>
          <ac:spMkLst>
            <pc:docMk/>
            <pc:sldMk cId="417516414" sldId="522"/>
            <ac:spMk id="6" creationId="{DE6EDE9E-DF3A-4E72-86A0-E52CDC747E05}"/>
          </ac:spMkLst>
        </pc:spChg>
        <pc:spChg chg="add">
          <ac:chgData name="Odom, Chris" userId="c04ddd2c-63ab-4698-ae67-7ef2d7f17ca7" providerId="ADAL" clId="{C6F14ABF-B5CF-4D2F-B061-BC2215365A82}" dt="2020-01-25T16:06:28.854" v="35164"/>
          <ac:spMkLst>
            <pc:docMk/>
            <pc:sldMk cId="417516414" sldId="522"/>
            <ac:spMk id="7" creationId="{DC12F3E8-8F93-4301-849D-C21FA2D32227}"/>
          </ac:spMkLst>
        </pc:spChg>
        <pc:spChg chg="mod">
          <ac:chgData name="Odom, Chris" userId="c04ddd2c-63ab-4698-ae67-7ef2d7f17ca7" providerId="ADAL" clId="{C6F14ABF-B5CF-4D2F-B061-BC2215365A82}" dt="2020-01-20T13:53:42.646" v="6207" actId="20577"/>
          <ac:spMkLst>
            <pc:docMk/>
            <pc:sldMk cId="417516414" sldId="522"/>
            <ac:spMk id="17410" creationId="{00000000-0000-0000-0000-000000000000}"/>
          </ac:spMkLst>
        </pc:spChg>
        <pc:spChg chg="mod">
          <ac:chgData name="Odom, Chris" userId="c04ddd2c-63ab-4698-ae67-7ef2d7f17ca7" providerId="ADAL" clId="{C6F14ABF-B5CF-4D2F-B061-BC2215365A82}" dt="2020-01-20T02:50:37.179" v="3589" actId="207"/>
          <ac:spMkLst>
            <pc:docMk/>
            <pc:sldMk cId="417516414" sldId="522"/>
            <ac:spMk id="17411" creationId="{00000000-0000-0000-0000-000000000000}"/>
          </ac:spMkLst>
        </pc:spChg>
      </pc:sldChg>
      <pc:sldChg chg="modSp add del">
        <pc:chgData name="Odom, Chris" userId="c04ddd2c-63ab-4698-ae67-7ef2d7f17ca7" providerId="ADAL" clId="{C6F14ABF-B5CF-4D2F-B061-BC2215365A82}" dt="2020-01-20T02:42:15.514" v="3313" actId="47"/>
        <pc:sldMkLst>
          <pc:docMk/>
          <pc:sldMk cId="1557267766" sldId="523"/>
        </pc:sldMkLst>
        <pc:spChg chg="mod">
          <ac:chgData name="Odom, Chris" userId="c04ddd2c-63ab-4698-ae67-7ef2d7f17ca7" providerId="ADAL" clId="{C6F14ABF-B5CF-4D2F-B061-BC2215365A82}" dt="2020-01-20T02:41:47.348" v="3311" actId="1076"/>
          <ac:spMkLst>
            <pc:docMk/>
            <pc:sldMk cId="1557267766" sldId="523"/>
            <ac:spMk id="4" creationId="{57960375-7D72-4ED5-B0D9-6DE07C489E0C}"/>
          </ac:spMkLst>
        </pc:spChg>
      </pc:sldChg>
      <pc:sldChg chg="add del">
        <pc:chgData name="Odom, Chris" userId="c04ddd2c-63ab-4698-ae67-7ef2d7f17ca7" providerId="ADAL" clId="{C6F14ABF-B5CF-4D2F-B061-BC2215365A82}" dt="2020-01-20T02:30:32.264" v="2942" actId="47"/>
        <pc:sldMkLst>
          <pc:docMk/>
          <pc:sldMk cId="2710158871" sldId="523"/>
        </pc:sldMkLst>
      </pc:sldChg>
      <pc:sldChg chg="addSp delSp modSp add delAnim modAnim">
        <pc:chgData name="Odom, Chris" userId="c04ddd2c-63ab-4698-ae67-7ef2d7f17ca7" providerId="ADAL" clId="{C6F14ABF-B5CF-4D2F-B061-BC2215365A82}" dt="2020-01-25T16:06:29.749" v="35165"/>
        <pc:sldMkLst>
          <pc:docMk/>
          <pc:sldMk cId="4240319577" sldId="523"/>
        </pc:sldMkLst>
        <pc:spChg chg="mod">
          <ac:chgData name="Odom, Chris" userId="c04ddd2c-63ab-4698-ae67-7ef2d7f17ca7" providerId="ADAL" clId="{C6F14ABF-B5CF-4D2F-B061-BC2215365A82}" dt="2020-01-20T03:02:15.016" v="4348" actId="20577"/>
          <ac:spMkLst>
            <pc:docMk/>
            <pc:sldMk cId="4240319577" sldId="523"/>
            <ac:spMk id="4" creationId="{57960375-7D72-4ED5-B0D9-6DE07C489E0C}"/>
          </ac:spMkLst>
        </pc:spChg>
        <pc:spChg chg="del">
          <ac:chgData name="Odom, Chris" userId="c04ddd2c-63ab-4698-ae67-7ef2d7f17ca7" providerId="ADAL" clId="{C6F14ABF-B5CF-4D2F-B061-BC2215365A82}" dt="2020-01-20T02:43:56.429" v="3470" actId="478"/>
          <ac:spMkLst>
            <pc:docMk/>
            <pc:sldMk cId="4240319577" sldId="523"/>
            <ac:spMk id="5" creationId="{F913BFA3-59EA-4C1E-82E1-F93FA2021690}"/>
          </ac:spMkLst>
        </pc:spChg>
        <pc:spChg chg="del">
          <ac:chgData name="Odom, Chris" userId="c04ddd2c-63ab-4698-ae67-7ef2d7f17ca7" providerId="ADAL" clId="{C6F14ABF-B5CF-4D2F-B061-BC2215365A82}" dt="2020-01-20T02:43:58.849" v="3471" actId="478"/>
          <ac:spMkLst>
            <pc:docMk/>
            <pc:sldMk cId="4240319577" sldId="523"/>
            <ac:spMk id="6" creationId="{DE6EDE9E-DF3A-4E72-86A0-E52CDC747E05}"/>
          </ac:spMkLst>
        </pc:spChg>
        <pc:spChg chg="add mod">
          <ac:chgData name="Odom, Chris" userId="c04ddd2c-63ab-4698-ae67-7ef2d7f17ca7" providerId="ADAL" clId="{C6F14ABF-B5CF-4D2F-B061-BC2215365A82}" dt="2020-01-20T03:02:19.062" v="4349" actId="1076"/>
          <ac:spMkLst>
            <pc:docMk/>
            <pc:sldMk cId="4240319577" sldId="523"/>
            <ac:spMk id="7" creationId="{74E88744-4472-4D92-9193-ABC44564F62F}"/>
          </ac:spMkLst>
        </pc:spChg>
        <pc:spChg chg="add mod">
          <ac:chgData name="Odom, Chris" userId="c04ddd2c-63ab-4698-ae67-7ef2d7f17ca7" providerId="ADAL" clId="{C6F14ABF-B5CF-4D2F-B061-BC2215365A82}" dt="2020-01-20T03:01:28.588" v="4341" actId="20577"/>
          <ac:spMkLst>
            <pc:docMk/>
            <pc:sldMk cId="4240319577" sldId="523"/>
            <ac:spMk id="8" creationId="{9E381BF4-CE97-4ACE-8BFA-D3FA20E20CEF}"/>
          </ac:spMkLst>
        </pc:spChg>
        <pc:spChg chg="add mod">
          <ac:chgData name="Odom, Chris" userId="c04ddd2c-63ab-4698-ae67-7ef2d7f17ca7" providerId="ADAL" clId="{C6F14ABF-B5CF-4D2F-B061-BC2215365A82}" dt="2020-01-20T03:02:57.495" v="4352" actId="1076"/>
          <ac:spMkLst>
            <pc:docMk/>
            <pc:sldMk cId="4240319577" sldId="523"/>
            <ac:spMk id="9" creationId="{91D85BC9-94A3-44D7-AAA1-246773C38E45}"/>
          </ac:spMkLst>
        </pc:spChg>
        <pc:spChg chg="add del">
          <ac:chgData name="Odom, Chris" userId="c04ddd2c-63ab-4698-ae67-7ef2d7f17ca7" providerId="ADAL" clId="{C6F14ABF-B5CF-4D2F-B061-BC2215365A82}" dt="2020-01-20T03:03:00.495" v="4354" actId="478"/>
          <ac:spMkLst>
            <pc:docMk/>
            <pc:sldMk cId="4240319577" sldId="523"/>
            <ac:spMk id="10" creationId="{AA2C6246-B4A6-4BF8-A535-3AC3A6B8D288}"/>
          </ac:spMkLst>
        </pc:spChg>
        <pc:spChg chg="add">
          <ac:chgData name="Odom, Chris" userId="c04ddd2c-63ab-4698-ae67-7ef2d7f17ca7" providerId="ADAL" clId="{C6F14ABF-B5CF-4D2F-B061-BC2215365A82}" dt="2020-01-25T16:06:29.749" v="35165"/>
          <ac:spMkLst>
            <pc:docMk/>
            <pc:sldMk cId="4240319577" sldId="523"/>
            <ac:spMk id="10" creationId="{D36E90A1-D3EC-4F4B-B24E-E232B8D4BD11}"/>
          </ac:spMkLst>
        </pc:spChg>
        <pc:spChg chg="add mod">
          <ac:chgData name="Odom, Chris" userId="c04ddd2c-63ab-4698-ae67-7ef2d7f17ca7" providerId="ADAL" clId="{C6F14ABF-B5CF-4D2F-B061-BC2215365A82}" dt="2020-01-20T03:03:16.747" v="4356" actId="1076"/>
          <ac:spMkLst>
            <pc:docMk/>
            <pc:sldMk cId="4240319577" sldId="523"/>
            <ac:spMk id="11" creationId="{03327966-E34D-4529-BCFC-1B9F42E5CDD0}"/>
          </ac:spMkLst>
        </pc:spChg>
        <pc:spChg chg="mod">
          <ac:chgData name="Odom, Chris" userId="c04ddd2c-63ab-4698-ae67-7ef2d7f17ca7" providerId="ADAL" clId="{C6F14ABF-B5CF-4D2F-B061-BC2215365A82}" dt="2020-01-20T13:54:25.570" v="6263" actId="20577"/>
          <ac:spMkLst>
            <pc:docMk/>
            <pc:sldMk cId="4240319577" sldId="523"/>
            <ac:spMk id="17410" creationId="{00000000-0000-0000-0000-000000000000}"/>
          </ac:spMkLst>
        </pc:spChg>
        <pc:spChg chg="mod">
          <ac:chgData name="Odom, Chris" userId="c04ddd2c-63ab-4698-ae67-7ef2d7f17ca7" providerId="ADAL" clId="{C6F14ABF-B5CF-4D2F-B061-BC2215365A82}" dt="2020-01-20T03:01:05.175" v="4311" actId="20577"/>
          <ac:spMkLst>
            <pc:docMk/>
            <pc:sldMk cId="4240319577" sldId="523"/>
            <ac:spMk id="17411" creationId="{00000000-0000-0000-0000-000000000000}"/>
          </ac:spMkLst>
        </pc:spChg>
      </pc:sldChg>
      <pc:sldChg chg="add del">
        <pc:chgData name="Odom, Chris" userId="c04ddd2c-63ab-4698-ae67-7ef2d7f17ca7" providerId="ADAL" clId="{C6F14ABF-B5CF-4D2F-B061-BC2215365A82}" dt="2020-01-20T02:30:32.264" v="2942" actId="47"/>
        <pc:sldMkLst>
          <pc:docMk/>
          <pc:sldMk cId="1341143669" sldId="524"/>
        </pc:sldMkLst>
      </pc:sldChg>
      <pc:sldChg chg="add del">
        <pc:chgData name="Odom, Chris" userId="c04ddd2c-63ab-4698-ae67-7ef2d7f17ca7" providerId="ADAL" clId="{C6F14ABF-B5CF-4D2F-B061-BC2215365A82}" dt="2020-01-20T02:41:59.996" v="3312" actId="47"/>
        <pc:sldMkLst>
          <pc:docMk/>
          <pc:sldMk cId="2420333592" sldId="524"/>
        </pc:sldMkLst>
      </pc:sldChg>
      <pc:sldChg chg="addSp delSp modSp add modAnim">
        <pc:chgData name="Odom, Chris" userId="c04ddd2c-63ab-4698-ae67-7ef2d7f17ca7" providerId="ADAL" clId="{C6F14ABF-B5CF-4D2F-B061-BC2215365A82}" dt="2020-01-25T16:06:30.710" v="35166"/>
        <pc:sldMkLst>
          <pc:docMk/>
          <pc:sldMk cId="2803845859" sldId="524"/>
        </pc:sldMkLst>
        <pc:spChg chg="mod">
          <ac:chgData name="Odom, Chris" userId="c04ddd2c-63ab-4698-ae67-7ef2d7f17ca7" providerId="ADAL" clId="{C6F14ABF-B5CF-4D2F-B061-BC2215365A82}" dt="2020-01-20T02:52:58.180" v="3870" actId="207"/>
          <ac:spMkLst>
            <pc:docMk/>
            <pc:sldMk cId="2803845859" sldId="524"/>
            <ac:spMk id="4" creationId="{57960375-7D72-4ED5-B0D9-6DE07C489E0C}"/>
          </ac:spMkLst>
        </pc:spChg>
        <pc:spChg chg="del">
          <ac:chgData name="Odom, Chris" userId="c04ddd2c-63ab-4698-ae67-7ef2d7f17ca7" providerId="ADAL" clId="{C6F14ABF-B5CF-4D2F-B061-BC2215365A82}" dt="2020-01-20T02:47:08.178" v="3524" actId="478"/>
          <ac:spMkLst>
            <pc:docMk/>
            <pc:sldMk cId="2803845859" sldId="524"/>
            <ac:spMk id="7" creationId="{74E88744-4472-4D92-9193-ABC44564F62F}"/>
          </ac:spMkLst>
        </pc:spChg>
        <pc:spChg chg="add">
          <ac:chgData name="Odom, Chris" userId="c04ddd2c-63ab-4698-ae67-7ef2d7f17ca7" providerId="ADAL" clId="{C6F14ABF-B5CF-4D2F-B061-BC2215365A82}" dt="2020-01-25T16:06:30.710" v="35166"/>
          <ac:spMkLst>
            <pc:docMk/>
            <pc:sldMk cId="2803845859" sldId="524"/>
            <ac:spMk id="7" creationId="{763331D8-DB0F-4B9D-B987-EC7B1AAFCB1B}"/>
          </ac:spMkLst>
        </pc:spChg>
        <pc:spChg chg="del">
          <ac:chgData name="Odom, Chris" userId="c04ddd2c-63ab-4698-ae67-7ef2d7f17ca7" providerId="ADAL" clId="{C6F14ABF-B5CF-4D2F-B061-BC2215365A82}" dt="2020-01-20T02:47:05.180" v="3523" actId="478"/>
          <ac:spMkLst>
            <pc:docMk/>
            <pc:sldMk cId="2803845859" sldId="524"/>
            <ac:spMk id="8" creationId="{9E381BF4-CE97-4ACE-8BFA-D3FA20E20CEF}"/>
          </ac:spMkLst>
        </pc:spChg>
        <pc:spChg chg="add mod">
          <ac:chgData name="Odom, Chris" userId="c04ddd2c-63ab-4698-ae67-7ef2d7f17ca7" providerId="ADAL" clId="{C6F14ABF-B5CF-4D2F-B061-BC2215365A82}" dt="2020-01-20T03:05:33.398" v="4376" actId="1036"/>
          <ac:spMkLst>
            <pc:docMk/>
            <pc:sldMk cId="2803845859" sldId="524"/>
            <ac:spMk id="9" creationId="{0C527914-924D-4BC9-BEB3-A2158E546E84}"/>
          </ac:spMkLst>
        </pc:spChg>
        <pc:spChg chg="add mod">
          <ac:chgData name="Odom, Chris" userId="c04ddd2c-63ab-4698-ae67-7ef2d7f17ca7" providerId="ADAL" clId="{C6F14ABF-B5CF-4D2F-B061-BC2215365A82}" dt="2020-01-20T03:05:33.398" v="4376" actId="1036"/>
          <ac:spMkLst>
            <pc:docMk/>
            <pc:sldMk cId="2803845859" sldId="524"/>
            <ac:spMk id="10" creationId="{2D427F4E-60A0-4206-80E4-19A58A6E1816}"/>
          </ac:spMkLst>
        </pc:spChg>
        <pc:spChg chg="mod">
          <ac:chgData name="Odom, Chris" userId="c04ddd2c-63ab-4698-ae67-7ef2d7f17ca7" providerId="ADAL" clId="{C6F14ABF-B5CF-4D2F-B061-BC2215365A82}" dt="2020-01-20T13:58:14.444" v="6335" actId="20577"/>
          <ac:spMkLst>
            <pc:docMk/>
            <pc:sldMk cId="2803845859" sldId="524"/>
            <ac:spMk id="17410" creationId="{00000000-0000-0000-0000-000000000000}"/>
          </ac:spMkLst>
        </pc:spChg>
        <pc:spChg chg="mod">
          <ac:chgData name="Odom, Chris" userId="c04ddd2c-63ab-4698-ae67-7ef2d7f17ca7" providerId="ADAL" clId="{C6F14ABF-B5CF-4D2F-B061-BC2215365A82}" dt="2020-01-20T02:54:10.514" v="3951" actId="6549"/>
          <ac:spMkLst>
            <pc:docMk/>
            <pc:sldMk cId="2803845859" sldId="524"/>
            <ac:spMk id="17411" creationId="{00000000-0000-0000-0000-000000000000}"/>
          </ac:spMkLst>
        </pc:spChg>
      </pc:sldChg>
      <pc:sldChg chg="add del">
        <pc:chgData name="Odom, Chris" userId="c04ddd2c-63ab-4698-ae67-7ef2d7f17ca7" providerId="ADAL" clId="{C6F14ABF-B5CF-4D2F-B061-BC2215365A82}" dt="2020-01-20T02:30:32.264" v="2942" actId="47"/>
        <pc:sldMkLst>
          <pc:docMk/>
          <pc:sldMk cId="22688268" sldId="525"/>
        </pc:sldMkLst>
      </pc:sldChg>
      <pc:sldChg chg="add del">
        <pc:chgData name="Odom, Chris" userId="c04ddd2c-63ab-4698-ae67-7ef2d7f17ca7" providerId="ADAL" clId="{C6F14ABF-B5CF-4D2F-B061-BC2215365A82}" dt="2020-01-20T02:41:59.996" v="3312" actId="47"/>
        <pc:sldMkLst>
          <pc:docMk/>
          <pc:sldMk cId="1874479212" sldId="525"/>
        </pc:sldMkLst>
      </pc:sldChg>
      <pc:sldChg chg="addSp delSp modSp add modAnim modNotesTx">
        <pc:chgData name="Odom, Chris" userId="c04ddd2c-63ab-4698-ae67-7ef2d7f17ca7" providerId="ADAL" clId="{C6F14ABF-B5CF-4D2F-B061-BC2215365A82}" dt="2020-01-25T16:06:31.606" v="35167"/>
        <pc:sldMkLst>
          <pc:docMk/>
          <pc:sldMk cId="2518302860" sldId="525"/>
        </pc:sldMkLst>
        <pc:spChg chg="add del mod">
          <ac:chgData name="Odom, Chris" userId="c04ddd2c-63ab-4698-ae67-7ef2d7f17ca7" providerId="ADAL" clId="{C6F14ABF-B5CF-4D2F-B061-BC2215365A82}" dt="2020-01-20T03:06:23.460" v="4382" actId="478"/>
          <ac:spMkLst>
            <pc:docMk/>
            <pc:sldMk cId="2518302860" sldId="525"/>
            <ac:spMk id="2" creationId="{EEBCE7C6-F0C4-45A2-B09C-A195D809F648}"/>
          </ac:spMkLst>
        </pc:spChg>
        <pc:spChg chg="add mod">
          <ac:chgData name="Odom, Chris" userId="c04ddd2c-63ab-4698-ae67-7ef2d7f17ca7" providerId="ADAL" clId="{C6F14ABF-B5CF-4D2F-B061-BC2215365A82}" dt="2020-01-20T03:06:51.750" v="4389" actId="14100"/>
          <ac:spMkLst>
            <pc:docMk/>
            <pc:sldMk cId="2518302860" sldId="525"/>
            <ac:spMk id="3" creationId="{E20F7FA9-F146-41E9-AD6B-293E778C0822}"/>
          </ac:spMkLst>
        </pc:spChg>
        <pc:spChg chg="mod">
          <ac:chgData name="Odom, Chris" userId="c04ddd2c-63ab-4698-ae67-7ef2d7f17ca7" providerId="ADAL" clId="{C6F14ABF-B5CF-4D2F-B061-BC2215365A82}" dt="2020-01-20T02:57:11.201" v="4305" actId="207"/>
          <ac:spMkLst>
            <pc:docMk/>
            <pc:sldMk cId="2518302860" sldId="525"/>
            <ac:spMk id="4" creationId="{57960375-7D72-4ED5-B0D9-6DE07C489E0C}"/>
          </ac:spMkLst>
        </pc:spChg>
        <pc:spChg chg="add">
          <ac:chgData name="Odom, Chris" userId="c04ddd2c-63ab-4698-ae67-7ef2d7f17ca7" providerId="ADAL" clId="{C6F14ABF-B5CF-4D2F-B061-BC2215365A82}" dt="2020-01-25T16:06:31.606" v="35167"/>
          <ac:spMkLst>
            <pc:docMk/>
            <pc:sldMk cId="2518302860" sldId="525"/>
            <ac:spMk id="6" creationId="{E51976B9-2E5D-4ED1-9723-0EE24012C35F}"/>
          </ac:spMkLst>
        </pc:spChg>
        <pc:spChg chg="mod">
          <ac:chgData name="Odom, Chris" userId="c04ddd2c-63ab-4698-ae67-7ef2d7f17ca7" providerId="ADAL" clId="{C6F14ABF-B5CF-4D2F-B061-BC2215365A82}" dt="2020-01-20T13:58:28.023" v="6342" actId="20577"/>
          <ac:spMkLst>
            <pc:docMk/>
            <pc:sldMk cId="2518302860" sldId="525"/>
            <ac:spMk id="17410" creationId="{00000000-0000-0000-0000-000000000000}"/>
          </ac:spMkLst>
        </pc:spChg>
        <pc:spChg chg="mod">
          <ac:chgData name="Odom, Chris" userId="c04ddd2c-63ab-4698-ae67-7ef2d7f17ca7" providerId="ADAL" clId="{C6F14ABF-B5CF-4D2F-B061-BC2215365A82}" dt="2020-01-20T02:56:38.013" v="4299" actId="207"/>
          <ac:spMkLst>
            <pc:docMk/>
            <pc:sldMk cId="2518302860" sldId="525"/>
            <ac:spMk id="17411" creationId="{00000000-0000-0000-0000-000000000000}"/>
          </ac:spMkLst>
        </pc:spChg>
      </pc:sldChg>
      <pc:sldChg chg="modSp add">
        <pc:chgData name="Odom, Chris" userId="c04ddd2c-63ab-4698-ae67-7ef2d7f17ca7" providerId="ADAL" clId="{C6F14ABF-B5CF-4D2F-B061-BC2215365A82}" dt="2020-01-22T19:07:30.642" v="26667" actId="20577"/>
        <pc:sldMkLst>
          <pc:docMk/>
          <pc:sldMk cId="738882870" sldId="526"/>
        </pc:sldMkLst>
        <pc:spChg chg="mod">
          <ac:chgData name="Odom, Chris" userId="c04ddd2c-63ab-4698-ae67-7ef2d7f17ca7" providerId="ADAL" clId="{C6F14ABF-B5CF-4D2F-B061-BC2215365A82}" dt="2020-01-22T19:07:11.897" v="26665"/>
          <ac:spMkLst>
            <pc:docMk/>
            <pc:sldMk cId="738882870" sldId="526"/>
            <ac:spMk id="2" creationId="{00000000-0000-0000-0000-000000000000}"/>
          </ac:spMkLst>
        </pc:spChg>
        <pc:spChg chg="mod">
          <ac:chgData name="Odom, Chris" userId="c04ddd2c-63ab-4698-ae67-7ef2d7f17ca7" providerId="ADAL" clId="{C6F14ABF-B5CF-4D2F-B061-BC2215365A82}" dt="2020-01-22T19:07:30.642" v="26667" actId="20577"/>
          <ac:spMkLst>
            <pc:docMk/>
            <pc:sldMk cId="738882870" sldId="526"/>
            <ac:spMk id="3" creationId="{00000000-0000-0000-0000-000000000000}"/>
          </ac:spMkLst>
        </pc:spChg>
      </pc:sldChg>
      <pc:sldChg chg="add del">
        <pc:chgData name="Odom, Chris" userId="c04ddd2c-63ab-4698-ae67-7ef2d7f17ca7" providerId="ADAL" clId="{C6F14ABF-B5CF-4D2F-B061-BC2215365A82}" dt="2020-01-20T02:41:59.996" v="3312" actId="47"/>
        <pc:sldMkLst>
          <pc:docMk/>
          <pc:sldMk cId="1808533629" sldId="526"/>
        </pc:sldMkLst>
      </pc:sldChg>
      <pc:sldChg chg="add del">
        <pc:chgData name="Odom, Chris" userId="c04ddd2c-63ab-4698-ae67-7ef2d7f17ca7" providerId="ADAL" clId="{C6F14ABF-B5CF-4D2F-B061-BC2215365A82}" dt="2020-01-20T02:30:32.264" v="2942" actId="47"/>
        <pc:sldMkLst>
          <pc:docMk/>
          <pc:sldMk cId="3210750182" sldId="526"/>
        </pc:sldMkLst>
      </pc:sldChg>
      <pc:sldChg chg="addSp modSp add">
        <pc:chgData name="Odom, Chris" userId="c04ddd2c-63ab-4698-ae67-7ef2d7f17ca7" providerId="ADAL" clId="{C6F14ABF-B5CF-4D2F-B061-BC2215365A82}" dt="2020-01-25T16:07:04.984" v="35193"/>
        <pc:sldMkLst>
          <pc:docMk/>
          <pc:sldMk cId="0" sldId="527"/>
        </pc:sldMkLst>
        <pc:spChg chg="mod">
          <ac:chgData name="Odom, Chris" userId="c04ddd2c-63ab-4698-ae67-7ef2d7f17ca7" providerId="ADAL" clId="{C6F14ABF-B5CF-4D2F-B061-BC2215365A82}" dt="2020-01-20T21:20:40.306" v="14436" actId="207"/>
          <ac:spMkLst>
            <pc:docMk/>
            <pc:sldMk cId="0" sldId="527"/>
            <ac:spMk id="3" creationId="{00000000-0000-0000-0000-000000000000}"/>
          </ac:spMkLst>
        </pc:spChg>
        <pc:spChg chg="mod">
          <ac:chgData name="Odom, Chris" userId="c04ddd2c-63ab-4698-ae67-7ef2d7f17ca7" providerId="ADAL" clId="{C6F14ABF-B5CF-4D2F-B061-BC2215365A82}" dt="2020-01-25T12:54:29.012" v="32877" actId="313"/>
          <ac:spMkLst>
            <pc:docMk/>
            <pc:sldMk cId="0" sldId="527"/>
            <ac:spMk id="5" creationId="{00000000-0000-0000-0000-000000000000}"/>
          </ac:spMkLst>
        </pc:spChg>
        <pc:spChg chg="mod">
          <ac:chgData name="Odom, Chris" userId="c04ddd2c-63ab-4698-ae67-7ef2d7f17ca7" providerId="ADAL" clId="{C6F14ABF-B5CF-4D2F-B061-BC2215365A82}" dt="2020-01-20T21:20:40.306" v="14436" actId="207"/>
          <ac:spMkLst>
            <pc:docMk/>
            <pc:sldMk cId="0" sldId="527"/>
            <ac:spMk id="7" creationId="{00000000-0000-0000-0000-000000000000}"/>
          </ac:spMkLst>
        </pc:spChg>
        <pc:spChg chg="mod">
          <ac:chgData name="Odom, Chris" userId="c04ddd2c-63ab-4698-ae67-7ef2d7f17ca7" providerId="ADAL" clId="{C6F14ABF-B5CF-4D2F-B061-BC2215365A82}" dt="2020-01-20T21:20:40.306" v="14436" actId="207"/>
          <ac:spMkLst>
            <pc:docMk/>
            <pc:sldMk cId="0" sldId="527"/>
            <ac:spMk id="8" creationId="{00000000-0000-0000-0000-000000000000}"/>
          </ac:spMkLst>
        </pc:spChg>
        <pc:spChg chg="mod">
          <ac:chgData name="Odom, Chris" userId="c04ddd2c-63ab-4698-ae67-7ef2d7f17ca7" providerId="ADAL" clId="{C6F14ABF-B5CF-4D2F-B061-BC2215365A82}" dt="2020-01-20T21:20:40.306" v="14436" actId="207"/>
          <ac:spMkLst>
            <pc:docMk/>
            <pc:sldMk cId="0" sldId="527"/>
            <ac:spMk id="9" creationId="{00000000-0000-0000-0000-000000000000}"/>
          </ac:spMkLst>
        </pc:spChg>
        <pc:spChg chg="mod">
          <ac:chgData name="Odom, Chris" userId="c04ddd2c-63ab-4698-ae67-7ef2d7f17ca7" providerId="ADAL" clId="{C6F14ABF-B5CF-4D2F-B061-BC2215365A82}" dt="2020-01-20T20:08:19.623" v="13544" actId="1037"/>
          <ac:spMkLst>
            <pc:docMk/>
            <pc:sldMk cId="0" sldId="527"/>
            <ac:spMk id="11" creationId="{00000000-0000-0000-0000-000000000000}"/>
          </ac:spMkLst>
        </pc:spChg>
        <pc:spChg chg="mod">
          <ac:chgData name="Odom, Chris" userId="c04ddd2c-63ab-4698-ae67-7ef2d7f17ca7" providerId="ADAL" clId="{C6F14ABF-B5CF-4D2F-B061-BC2215365A82}" dt="2020-01-25T12:54:35.872" v="32879" actId="313"/>
          <ac:spMkLst>
            <pc:docMk/>
            <pc:sldMk cId="0" sldId="527"/>
            <ac:spMk id="12" creationId="{DA12E028-51B3-4952-8C32-D27C08834856}"/>
          </ac:spMkLst>
        </pc:spChg>
        <pc:spChg chg="mod">
          <ac:chgData name="Odom, Chris" userId="c04ddd2c-63ab-4698-ae67-7ef2d7f17ca7" providerId="ADAL" clId="{C6F14ABF-B5CF-4D2F-B061-BC2215365A82}" dt="2020-01-25T12:54:48.165" v="32882" actId="313"/>
          <ac:spMkLst>
            <pc:docMk/>
            <pc:sldMk cId="0" sldId="527"/>
            <ac:spMk id="13" creationId="{97C8CF74-2BFB-436F-B550-88A6B67EB158}"/>
          </ac:spMkLst>
        </pc:spChg>
        <pc:spChg chg="mod">
          <ac:chgData name="Odom, Chris" userId="c04ddd2c-63ab-4698-ae67-7ef2d7f17ca7" providerId="ADAL" clId="{C6F14ABF-B5CF-4D2F-B061-BC2215365A82}" dt="2020-01-25T12:54:07.786" v="32875" actId="20577"/>
          <ac:spMkLst>
            <pc:docMk/>
            <pc:sldMk cId="0" sldId="527"/>
            <ac:spMk id="14" creationId="{EFE688D8-7405-4C83-9876-CCC31A89C735}"/>
          </ac:spMkLst>
        </pc:spChg>
        <pc:spChg chg="mod">
          <ac:chgData name="Odom, Chris" userId="c04ddd2c-63ab-4698-ae67-7ef2d7f17ca7" providerId="ADAL" clId="{C6F14ABF-B5CF-4D2F-B061-BC2215365A82}" dt="2020-01-25T14:00:29.447" v="34626" actId="14100"/>
          <ac:spMkLst>
            <pc:docMk/>
            <pc:sldMk cId="0" sldId="527"/>
            <ac:spMk id="17" creationId="{DEFF8EEF-F2E6-4399-B589-A0487B5909D5}"/>
          </ac:spMkLst>
        </pc:spChg>
        <pc:spChg chg="mod">
          <ac:chgData name="Odom, Chris" userId="c04ddd2c-63ab-4698-ae67-7ef2d7f17ca7" providerId="ADAL" clId="{C6F14ABF-B5CF-4D2F-B061-BC2215365A82}" dt="2020-01-25T14:00:41.591" v="34632" actId="14100"/>
          <ac:spMkLst>
            <pc:docMk/>
            <pc:sldMk cId="0" sldId="527"/>
            <ac:spMk id="18" creationId="{D8450191-73F9-4B56-88DC-BAA925FA2A2B}"/>
          </ac:spMkLst>
        </pc:spChg>
        <pc:spChg chg="mod">
          <ac:chgData name="Odom, Chris" userId="c04ddd2c-63ab-4698-ae67-7ef2d7f17ca7" providerId="ADAL" clId="{C6F14ABF-B5CF-4D2F-B061-BC2215365A82}" dt="2020-01-25T14:00:21.390" v="34620" actId="1076"/>
          <ac:spMkLst>
            <pc:docMk/>
            <pc:sldMk cId="0" sldId="527"/>
            <ac:spMk id="20" creationId="{1FF293D7-4DCB-476A-BEC9-FC73F6EC3A74}"/>
          </ac:spMkLst>
        </pc:spChg>
        <pc:spChg chg="mod">
          <ac:chgData name="Odom, Chris" userId="c04ddd2c-63ab-4698-ae67-7ef2d7f17ca7" providerId="ADAL" clId="{C6F14ABF-B5CF-4D2F-B061-BC2215365A82}" dt="2020-01-25T14:00:34.454" v="34627" actId="1076"/>
          <ac:spMkLst>
            <pc:docMk/>
            <pc:sldMk cId="0" sldId="527"/>
            <ac:spMk id="22" creationId="{6A247883-8A75-4057-BA90-491E4C9ECB92}"/>
          </ac:spMkLst>
        </pc:spChg>
        <pc:spChg chg="mod">
          <ac:chgData name="Odom, Chris" userId="c04ddd2c-63ab-4698-ae67-7ef2d7f17ca7" providerId="ADAL" clId="{C6F14ABF-B5CF-4D2F-B061-BC2215365A82}" dt="2020-01-25T14:00:19.231" v="34619" actId="14100"/>
          <ac:spMkLst>
            <pc:docMk/>
            <pc:sldMk cId="0" sldId="527"/>
            <ac:spMk id="29" creationId="{4B1EEDE1-F9F8-4EC8-9221-520AD7128574}"/>
          </ac:spMkLst>
        </pc:spChg>
        <pc:spChg chg="add">
          <ac:chgData name="Odom, Chris" userId="c04ddd2c-63ab-4698-ae67-7ef2d7f17ca7" providerId="ADAL" clId="{C6F14ABF-B5CF-4D2F-B061-BC2215365A82}" dt="2020-01-25T16:07:04.984" v="35193"/>
          <ac:spMkLst>
            <pc:docMk/>
            <pc:sldMk cId="0" sldId="527"/>
            <ac:spMk id="30" creationId="{F1A1120E-3D18-494F-849F-CB12B695332E}"/>
          </ac:spMkLst>
        </pc:spChg>
        <pc:spChg chg="mod">
          <ac:chgData name="Odom, Chris" userId="c04ddd2c-63ab-4698-ae67-7ef2d7f17ca7" providerId="ADAL" clId="{C6F14ABF-B5CF-4D2F-B061-BC2215365A82}" dt="2020-01-20T20:02:33.687" v="13478" actId="20577"/>
          <ac:spMkLst>
            <pc:docMk/>
            <pc:sldMk cId="0" sldId="527"/>
            <ac:spMk id="20482" creationId="{00000000-0000-0000-0000-000000000000}"/>
          </ac:spMkLst>
        </pc:spChg>
        <pc:spChg chg="mod">
          <ac:chgData name="Odom, Chris" userId="c04ddd2c-63ab-4698-ae67-7ef2d7f17ca7" providerId="ADAL" clId="{C6F14ABF-B5CF-4D2F-B061-BC2215365A82}" dt="2020-01-25T13:59:55.300" v="34605" actId="14100"/>
          <ac:spMkLst>
            <pc:docMk/>
            <pc:sldMk cId="0" sldId="527"/>
            <ac:spMk id="20483" creationId="{00000000-0000-0000-0000-000000000000}"/>
          </ac:spMkLst>
        </pc:spChg>
        <pc:grpChg chg="add mod">
          <ac:chgData name="Odom, Chris" userId="c04ddd2c-63ab-4698-ae67-7ef2d7f17ca7" providerId="ADAL" clId="{C6F14ABF-B5CF-4D2F-B061-BC2215365A82}" dt="2020-01-25T14:00:51.280" v="34633" actId="1076"/>
          <ac:grpSpMkLst>
            <pc:docMk/>
            <pc:sldMk cId="0" sldId="527"/>
            <ac:grpSpMk id="15" creationId="{99596B42-40AB-4CDD-A4CB-D4C175FCE804}"/>
          </ac:grpSpMkLst>
        </pc:grpChg>
        <pc:grpChg chg="mod">
          <ac:chgData name="Odom, Chris" userId="c04ddd2c-63ab-4698-ae67-7ef2d7f17ca7" providerId="ADAL" clId="{C6F14ABF-B5CF-4D2F-B061-BC2215365A82}" dt="2020-01-25T14:00:51.280" v="34633" actId="1076"/>
          <ac:grpSpMkLst>
            <pc:docMk/>
            <pc:sldMk cId="0" sldId="527"/>
            <ac:grpSpMk id="16" creationId="{D06007B0-859F-479C-9263-B49C1441182E}"/>
          </ac:grpSpMkLst>
        </pc:grpChg>
        <pc:grpChg chg="mod">
          <ac:chgData name="Odom, Chris" userId="c04ddd2c-63ab-4698-ae67-7ef2d7f17ca7" providerId="ADAL" clId="{C6F14ABF-B5CF-4D2F-B061-BC2215365A82}" dt="2020-01-25T14:00:51.280" v="34633" actId="1076"/>
          <ac:grpSpMkLst>
            <pc:docMk/>
            <pc:sldMk cId="0" sldId="527"/>
            <ac:grpSpMk id="19" creationId="{C2A39BA6-229C-4BFE-938F-87D5B539C684}"/>
          </ac:grpSpMkLst>
        </pc:grpChg>
      </pc:sldChg>
      <pc:sldChg chg="add del">
        <pc:chgData name="Odom, Chris" userId="c04ddd2c-63ab-4698-ae67-7ef2d7f17ca7" providerId="ADAL" clId="{C6F14ABF-B5CF-4D2F-B061-BC2215365A82}" dt="2020-01-20T02:41:59.996" v="3312" actId="47"/>
        <pc:sldMkLst>
          <pc:docMk/>
          <pc:sldMk cId="1672351621" sldId="527"/>
        </pc:sldMkLst>
      </pc:sldChg>
      <pc:sldChg chg="add del">
        <pc:chgData name="Odom, Chris" userId="c04ddd2c-63ab-4698-ae67-7ef2d7f17ca7" providerId="ADAL" clId="{C6F14ABF-B5CF-4D2F-B061-BC2215365A82}" dt="2020-01-20T02:30:32.264" v="2942" actId="47"/>
        <pc:sldMkLst>
          <pc:docMk/>
          <pc:sldMk cId="2505254959" sldId="527"/>
        </pc:sldMkLst>
      </pc:sldChg>
      <pc:sldChg chg="add del">
        <pc:chgData name="Odom, Chris" userId="c04ddd2c-63ab-4698-ae67-7ef2d7f17ca7" providerId="ADAL" clId="{C6F14ABF-B5CF-4D2F-B061-BC2215365A82}" dt="2020-01-20T02:41:59.996" v="3312" actId="47"/>
        <pc:sldMkLst>
          <pc:docMk/>
          <pc:sldMk cId="1907443073" sldId="528"/>
        </pc:sldMkLst>
      </pc:sldChg>
      <pc:sldChg chg="add del">
        <pc:chgData name="Odom, Chris" userId="c04ddd2c-63ab-4698-ae67-7ef2d7f17ca7" providerId="ADAL" clId="{C6F14ABF-B5CF-4D2F-B061-BC2215365A82}" dt="2020-01-20T02:30:32.264" v="2942" actId="47"/>
        <pc:sldMkLst>
          <pc:docMk/>
          <pc:sldMk cId="2402506988" sldId="528"/>
        </pc:sldMkLst>
      </pc:sldChg>
      <pc:sldChg chg="addSp delSp modSp add modAnim modNotesTx">
        <pc:chgData name="Odom, Chris" userId="c04ddd2c-63ab-4698-ae67-7ef2d7f17ca7" providerId="ADAL" clId="{C6F14ABF-B5CF-4D2F-B061-BC2215365A82}" dt="2020-01-25T16:06:41.927" v="35174"/>
        <pc:sldMkLst>
          <pc:docMk/>
          <pc:sldMk cId="3901547869" sldId="528"/>
        </pc:sldMkLst>
        <pc:spChg chg="mod">
          <ac:chgData name="Odom, Chris" userId="c04ddd2c-63ab-4698-ae67-7ef2d7f17ca7" providerId="ADAL" clId="{C6F14ABF-B5CF-4D2F-B061-BC2215365A82}" dt="2020-01-20T18:41:45.028" v="11449" actId="1076"/>
          <ac:spMkLst>
            <pc:docMk/>
            <pc:sldMk cId="3901547869" sldId="528"/>
            <ac:spMk id="6" creationId="{996FDBB8-AE78-49AA-A647-B79442EF9C0C}"/>
          </ac:spMkLst>
        </pc:spChg>
        <pc:spChg chg="add mod">
          <ac:chgData name="Odom, Chris" userId="c04ddd2c-63ab-4698-ae67-7ef2d7f17ca7" providerId="ADAL" clId="{C6F14ABF-B5CF-4D2F-B061-BC2215365A82}" dt="2020-01-20T18:42:19.234" v="11453" actId="1036"/>
          <ac:spMkLst>
            <pc:docMk/>
            <pc:sldMk cId="3901547869" sldId="528"/>
            <ac:spMk id="7" creationId="{667BF934-61DC-4791-8B7C-79646CEAD10B}"/>
          </ac:spMkLst>
        </pc:spChg>
        <pc:spChg chg="add mod">
          <ac:chgData name="Odom, Chris" userId="c04ddd2c-63ab-4698-ae67-7ef2d7f17ca7" providerId="ADAL" clId="{C6F14ABF-B5CF-4D2F-B061-BC2215365A82}" dt="2020-01-20T18:41:31.981" v="11445" actId="1076"/>
          <ac:spMkLst>
            <pc:docMk/>
            <pc:sldMk cId="3901547869" sldId="528"/>
            <ac:spMk id="8" creationId="{A9FFCB58-DDB3-48A4-AA8A-6F068B4F3C9D}"/>
          </ac:spMkLst>
        </pc:spChg>
        <pc:spChg chg="add">
          <ac:chgData name="Odom, Chris" userId="c04ddd2c-63ab-4698-ae67-7ef2d7f17ca7" providerId="ADAL" clId="{C6F14ABF-B5CF-4D2F-B061-BC2215365A82}" dt="2020-01-25T16:06:41.927" v="35174"/>
          <ac:spMkLst>
            <pc:docMk/>
            <pc:sldMk cId="3901547869" sldId="528"/>
            <ac:spMk id="9" creationId="{7493C8E7-B65F-43C1-800A-71BAB6B56191}"/>
          </ac:spMkLst>
        </pc:spChg>
        <pc:spChg chg="mod">
          <ac:chgData name="Odom, Chris" userId="c04ddd2c-63ab-4698-ae67-7ef2d7f17ca7" providerId="ADAL" clId="{C6F14ABF-B5CF-4D2F-B061-BC2215365A82}" dt="2020-01-20T18:37:29.678" v="11420" actId="20577"/>
          <ac:spMkLst>
            <pc:docMk/>
            <pc:sldMk cId="3901547869" sldId="528"/>
            <ac:spMk id="18434" creationId="{00000000-0000-0000-0000-000000000000}"/>
          </ac:spMkLst>
        </pc:spChg>
        <pc:spChg chg="del">
          <ac:chgData name="Odom, Chris" userId="c04ddd2c-63ab-4698-ae67-7ef2d7f17ca7" providerId="ADAL" clId="{C6F14ABF-B5CF-4D2F-B061-BC2215365A82}" dt="2020-01-20T18:36:31.234" v="11363" actId="478"/>
          <ac:spMkLst>
            <pc:docMk/>
            <pc:sldMk cId="3901547869" sldId="528"/>
            <ac:spMk id="18435" creationId="{00000000-0000-0000-0000-000000000000}"/>
          </ac:spMkLst>
        </pc:spChg>
        <pc:spChg chg="add del mod">
          <ac:chgData name="Odom, Chris" userId="c04ddd2c-63ab-4698-ae67-7ef2d7f17ca7" providerId="ADAL" clId="{C6F14ABF-B5CF-4D2F-B061-BC2215365A82}" dt="2020-01-20T18:41:34.380" v="11446" actId="1076"/>
          <ac:spMkLst>
            <pc:docMk/>
            <pc:sldMk cId="3901547869" sldId="528"/>
            <ac:spMk id="18436" creationId="{00000000-0000-0000-0000-000000000000}"/>
          </ac:spMkLst>
        </pc:spChg>
        <pc:spChg chg="del">
          <ac:chgData name="Odom, Chris" userId="c04ddd2c-63ab-4698-ae67-7ef2d7f17ca7" providerId="ADAL" clId="{C6F14ABF-B5CF-4D2F-B061-BC2215365A82}" dt="2020-01-20T18:41:18.592" v="11440" actId="478"/>
          <ac:spMkLst>
            <pc:docMk/>
            <pc:sldMk cId="3901547869" sldId="528"/>
            <ac:spMk id="18437" creationId="{00000000-0000-0000-0000-000000000000}"/>
          </ac:spMkLst>
        </pc:spChg>
      </pc:sldChg>
      <pc:sldChg chg="add del">
        <pc:chgData name="Odom, Chris" userId="c04ddd2c-63ab-4698-ae67-7ef2d7f17ca7" providerId="ADAL" clId="{C6F14ABF-B5CF-4D2F-B061-BC2215365A82}" dt="2020-01-20T14:58:56.624" v="7944" actId="2696"/>
        <pc:sldMkLst>
          <pc:docMk/>
          <pc:sldMk cId="2449717889" sldId="529"/>
        </pc:sldMkLst>
      </pc:sldChg>
      <pc:sldChg chg="addSp delSp modSp add ord delAnim modAnim modNotesTx">
        <pc:chgData name="Odom, Chris" userId="c04ddd2c-63ab-4698-ae67-7ef2d7f17ca7" providerId="ADAL" clId="{C6F14ABF-B5CF-4D2F-B061-BC2215365A82}" dt="2020-01-25T16:07:32.673" v="35203" actId="1076"/>
        <pc:sldMkLst>
          <pc:docMk/>
          <pc:sldMk cId="2926989942" sldId="529"/>
        </pc:sldMkLst>
        <pc:spChg chg="mod">
          <ac:chgData name="Odom, Chris" userId="c04ddd2c-63ab-4698-ae67-7ef2d7f17ca7" providerId="ADAL" clId="{C6F14ABF-B5CF-4D2F-B061-BC2215365A82}" dt="2020-01-25T12:58:01.007" v="32900" actId="20577"/>
          <ac:spMkLst>
            <pc:docMk/>
            <pc:sldMk cId="2926989942" sldId="529"/>
            <ac:spMk id="6" creationId="{337AD794-7A34-4757-8168-F26D383CE54D}"/>
          </ac:spMkLst>
        </pc:spChg>
        <pc:spChg chg="add mod">
          <ac:chgData name="Odom, Chris" userId="c04ddd2c-63ab-4698-ae67-7ef2d7f17ca7" providerId="ADAL" clId="{C6F14ABF-B5CF-4D2F-B061-BC2215365A82}" dt="2020-01-25T16:07:32.673" v="35203" actId="1076"/>
          <ac:spMkLst>
            <pc:docMk/>
            <pc:sldMk cId="2926989942" sldId="529"/>
            <ac:spMk id="15" creationId="{AFABAC72-3AAB-428D-8136-CD18FC6CA6D4}"/>
          </ac:spMkLst>
        </pc:spChg>
        <pc:spChg chg="mod">
          <ac:chgData name="Odom, Chris" userId="c04ddd2c-63ab-4698-ae67-7ef2d7f17ca7" providerId="ADAL" clId="{C6F14ABF-B5CF-4D2F-B061-BC2215365A82}" dt="2020-01-25T05:21:46.351" v="31286" actId="20577"/>
          <ac:spMkLst>
            <pc:docMk/>
            <pc:sldMk cId="2926989942" sldId="529"/>
            <ac:spMk id="8194" creationId="{00000000-0000-0000-0000-000000000000}"/>
          </ac:spMkLst>
        </pc:spChg>
        <pc:spChg chg="del">
          <ac:chgData name="Odom, Chris" userId="c04ddd2c-63ab-4698-ae67-7ef2d7f17ca7" providerId="ADAL" clId="{C6F14ABF-B5CF-4D2F-B061-BC2215365A82}" dt="2020-01-20T21:24:48.300" v="14467" actId="478"/>
          <ac:spMkLst>
            <pc:docMk/>
            <pc:sldMk cId="2926989942" sldId="529"/>
            <ac:spMk id="8195" creationId="{00000000-0000-0000-0000-000000000000}"/>
          </ac:spMkLst>
        </pc:spChg>
        <pc:spChg chg="mod">
          <ac:chgData name="Odom, Chris" userId="c04ddd2c-63ab-4698-ae67-7ef2d7f17ca7" providerId="ADAL" clId="{C6F14ABF-B5CF-4D2F-B061-BC2215365A82}" dt="2020-01-21T02:37:44.508" v="17157" actId="1076"/>
          <ac:spMkLst>
            <pc:docMk/>
            <pc:sldMk cId="2926989942" sldId="529"/>
            <ac:spMk id="8196" creationId="{00000000-0000-0000-0000-000000000000}"/>
          </ac:spMkLst>
        </pc:spChg>
        <pc:picChg chg="add del mod">
          <ac:chgData name="Odom, Chris" userId="c04ddd2c-63ab-4698-ae67-7ef2d7f17ca7" providerId="ADAL" clId="{C6F14ABF-B5CF-4D2F-B061-BC2215365A82}" dt="2020-01-25T15:19:24.259" v="34895" actId="478"/>
          <ac:picMkLst>
            <pc:docMk/>
            <pc:sldMk cId="2926989942" sldId="529"/>
            <ac:picMk id="2" creationId="{84967489-C382-4694-B2AF-F7121C9440A8}"/>
          </ac:picMkLst>
        </pc:picChg>
        <pc:picChg chg="add del mod">
          <ac:chgData name="Odom, Chris" userId="c04ddd2c-63ab-4698-ae67-7ef2d7f17ca7" providerId="ADAL" clId="{C6F14ABF-B5CF-4D2F-B061-BC2215365A82}" dt="2020-01-25T15:23:54.867" v="34942" actId="478"/>
          <ac:picMkLst>
            <pc:docMk/>
            <pc:sldMk cId="2926989942" sldId="529"/>
            <ac:picMk id="3" creationId="{69D324AD-0415-4A44-A16D-85D498039D7E}"/>
          </ac:picMkLst>
        </pc:picChg>
        <pc:picChg chg="add del mod">
          <ac:chgData name="Odom, Chris" userId="c04ddd2c-63ab-4698-ae67-7ef2d7f17ca7" providerId="ADAL" clId="{C6F14ABF-B5CF-4D2F-B061-BC2215365A82}" dt="2020-01-25T15:20:52.867" v="34913" actId="478"/>
          <ac:picMkLst>
            <pc:docMk/>
            <pc:sldMk cId="2926989942" sldId="529"/>
            <ac:picMk id="4" creationId="{C2147E81-516C-474D-AA12-972AED2FC78C}"/>
          </ac:picMkLst>
        </pc:picChg>
        <pc:picChg chg="add mod ord">
          <ac:chgData name="Odom, Chris" userId="c04ddd2c-63ab-4698-ae67-7ef2d7f17ca7" providerId="ADAL" clId="{C6F14ABF-B5CF-4D2F-B061-BC2215365A82}" dt="2020-01-25T15:24:41.096" v="34947" actId="167"/>
          <ac:picMkLst>
            <pc:docMk/>
            <pc:sldMk cId="2926989942" sldId="529"/>
            <ac:picMk id="5" creationId="{A2549716-F68E-4C4C-AAD7-1AB928E23D3B}"/>
          </ac:picMkLst>
        </pc:picChg>
        <pc:picChg chg="add del mod">
          <ac:chgData name="Odom, Chris" userId="c04ddd2c-63ab-4698-ae67-7ef2d7f17ca7" providerId="ADAL" clId="{C6F14ABF-B5CF-4D2F-B061-BC2215365A82}" dt="2020-01-25T15:16:32.544" v="34877" actId="478"/>
          <ac:picMkLst>
            <pc:docMk/>
            <pc:sldMk cId="2926989942" sldId="529"/>
            <ac:picMk id="7" creationId="{B13B042F-E68D-40AF-B08F-D751C157580D}"/>
          </ac:picMkLst>
        </pc:picChg>
        <pc:picChg chg="add mod ord">
          <ac:chgData name="Odom, Chris" userId="c04ddd2c-63ab-4698-ae67-7ef2d7f17ca7" providerId="ADAL" clId="{C6F14ABF-B5CF-4D2F-B061-BC2215365A82}" dt="2020-01-25T15:24:34.903" v="34945" actId="167"/>
          <ac:picMkLst>
            <pc:docMk/>
            <pc:sldMk cId="2926989942" sldId="529"/>
            <ac:picMk id="8" creationId="{6ECEE34C-C87E-45B4-8409-F9779CE0290D}"/>
          </ac:picMkLst>
        </pc:picChg>
        <pc:picChg chg="add mod modCrop">
          <ac:chgData name="Odom, Chris" userId="c04ddd2c-63ab-4698-ae67-7ef2d7f17ca7" providerId="ADAL" clId="{C6F14ABF-B5CF-4D2F-B061-BC2215365A82}" dt="2020-01-25T15:24:53.918" v="34952" actId="14100"/>
          <ac:picMkLst>
            <pc:docMk/>
            <pc:sldMk cId="2926989942" sldId="529"/>
            <ac:picMk id="9" creationId="{2EE4E941-70E7-403A-A5E1-434433ECA016}"/>
          </ac:picMkLst>
        </pc:picChg>
        <pc:picChg chg="add mod ord modCrop">
          <ac:chgData name="Odom, Chris" userId="c04ddd2c-63ab-4698-ae67-7ef2d7f17ca7" providerId="ADAL" clId="{C6F14ABF-B5CF-4D2F-B061-BC2215365A82}" dt="2020-01-25T15:24:47.855" v="34951" actId="167"/>
          <ac:picMkLst>
            <pc:docMk/>
            <pc:sldMk cId="2926989942" sldId="529"/>
            <ac:picMk id="10" creationId="{06AAA2B3-338F-4ED5-934F-C8A98352614B}"/>
          </ac:picMkLst>
        </pc:picChg>
        <pc:picChg chg="add mod ord modCrop">
          <ac:chgData name="Odom, Chris" userId="c04ddd2c-63ab-4698-ae67-7ef2d7f17ca7" providerId="ADAL" clId="{C6F14ABF-B5CF-4D2F-B061-BC2215365A82}" dt="2020-01-25T15:24:45.639" v="34950" actId="167"/>
          <ac:picMkLst>
            <pc:docMk/>
            <pc:sldMk cId="2926989942" sldId="529"/>
            <ac:picMk id="11" creationId="{619DD1F6-9087-4698-9C63-DCB4FA989D46}"/>
          </ac:picMkLst>
        </pc:picChg>
        <pc:picChg chg="add mod ord modCrop">
          <ac:chgData name="Odom, Chris" userId="c04ddd2c-63ab-4698-ae67-7ef2d7f17ca7" providerId="ADAL" clId="{C6F14ABF-B5CF-4D2F-B061-BC2215365A82}" dt="2020-01-25T15:24:37.632" v="34946" actId="167"/>
          <ac:picMkLst>
            <pc:docMk/>
            <pc:sldMk cId="2926989942" sldId="529"/>
            <ac:picMk id="12" creationId="{0EA29CDE-B5CF-4537-A95F-6DEA287027BF}"/>
          </ac:picMkLst>
        </pc:picChg>
      </pc:sldChg>
      <pc:sldChg chg="modSp add del">
        <pc:chgData name="Odom, Chris" userId="c04ddd2c-63ab-4698-ae67-7ef2d7f17ca7" providerId="ADAL" clId="{C6F14ABF-B5CF-4D2F-B061-BC2215365A82}" dt="2020-01-20T17:51:57.155" v="10528" actId="2696"/>
        <pc:sldMkLst>
          <pc:docMk/>
          <pc:sldMk cId="3153335366" sldId="529"/>
        </pc:sldMkLst>
        <pc:spChg chg="mod">
          <ac:chgData name="Odom, Chris" userId="c04ddd2c-63ab-4698-ae67-7ef2d7f17ca7" providerId="ADAL" clId="{C6F14ABF-B5CF-4D2F-B061-BC2215365A82}" dt="2020-01-20T17:00:25.759" v="8937" actId="20577"/>
          <ac:spMkLst>
            <pc:docMk/>
            <pc:sldMk cId="3153335366" sldId="529"/>
            <ac:spMk id="6" creationId="{337AD794-7A34-4757-8168-F26D383CE54D}"/>
          </ac:spMkLst>
        </pc:spChg>
        <pc:spChg chg="mod">
          <ac:chgData name="Odom, Chris" userId="c04ddd2c-63ab-4698-ae67-7ef2d7f17ca7" providerId="ADAL" clId="{C6F14ABF-B5CF-4D2F-B061-BC2215365A82}" dt="2020-01-20T17:51:53.477" v="10527" actId="6549"/>
          <ac:spMkLst>
            <pc:docMk/>
            <pc:sldMk cId="3153335366" sldId="529"/>
            <ac:spMk id="8195" creationId="{00000000-0000-0000-0000-000000000000}"/>
          </ac:spMkLst>
        </pc:spChg>
      </pc:sldChg>
      <pc:sldChg chg="add del">
        <pc:chgData name="Odom, Chris" userId="c04ddd2c-63ab-4698-ae67-7ef2d7f17ca7" providerId="ADAL" clId="{C6F14ABF-B5CF-4D2F-B061-BC2215365A82}" dt="2020-01-20T14:28:52.115" v="7051" actId="47"/>
        <pc:sldMkLst>
          <pc:docMk/>
          <pc:sldMk cId="298540798" sldId="530"/>
        </pc:sldMkLst>
      </pc:sldChg>
      <pc:sldChg chg="addSp delSp modSp add modAnim modNotesTx">
        <pc:chgData name="Odom, Chris" userId="c04ddd2c-63ab-4698-ae67-7ef2d7f17ca7" providerId="ADAL" clId="{C6F14ABF-B5CF-4D2F-B061-BC2215365A82}" dt="2020-01-25T16:05:23.381" v="35141"/>
        <pc:sldMkLst>
          <pc:docMk/>
          <pc:sldMk cId="2967687959" sldId="530"/>
        </pc:sldMkLst>
        <pc:spChg chg="add del mod">
          <ac:chgData name="Odom, Chris" userId="c04ddd2c-63ab-4698-ae67-7ef2d7f17ca7" providerId="ADAL" clId="{C6F14ABF-B5CF-4D2F-B061-BC2215365A82}" dt="2020-01-20T14:31:02.929" v="7127" actId="478"/>
          <ac:spMkLst>
            <pc:docMk/>
            <pc:sldMk cId="2967687959" sldId="530"/>
            <ac:spMk id="3" creationId="{717D05D9-1FA3-4C38-82C8-5E18DAE06A63}"/>
          </ac:spMkLst>
        </pc:spChg>
        <pc:spChg chg="del">
          <ac:chgData name="Odom, Chris" userId="c04ddd2c-63ab-4698-ae67-7ef2d7f17ca7" providerId="ADAL" clId="{C6F14ABF-B5CF-4D2F-B061-BC2215365A82}" dt="2020-01-20T14:31:00.608" v="7126" actId="478"/>
          <ac:spMkLst>
            <pc:docMk/>
            <pc:sldMk cId="2967687959" sldId="530"/>
            <ac:spMk id="8" creationId="{1BCBC876-114E-4B2E-9EA9-54B49D3D9AE0}"/>
          </ac:spMkLst>
        </pc:spChg>
        <pc:spChg chg="add mod">
          <ac:chgData name="Odom, Chris" userId="c04ddd2c-63ab-4698-ae67-7ef2d7f17ca7" providerId="ADAL" clId="{C6F14ABF-B5CF-4D2F-B061-BC2215365A82}" dt="2020-01-20T14:54:34.799" v="7812" actId="20577"/>
          <ac:spMkLst>
            <pc:docMk/>
            <pc:sldMk cId="2967687959" sldId="530"/>
            <ac:spMk id="9" creationId="{34B0E9FD-2CC7-434F-8757-5C4709F2082C}"/>
          </ac:spMkLst>
        </pc:spChg>
        <pc:spChg chg="add">
          <ac:chgData name="Odom, Chris" userId="c04ddd2c-63ab-4698-ae67-7ef2d7f17ca7" providerId="ADAL" clId="{C6F14ABF-B5CF-4D2F-B061-BC2215365A82}" dt="2020-01-25T16:05:23.381" v="35141"/>
          <ac:spMkLst>
            <pc:docMk/>
            <pc:sldMk cId="2967687959" sldId="530"/>
            <ac:spMk id="10" creationId="{747DB5ED-665A-41C9-80CE-7FA5D8C3052F}"/>
          </ac:spMkLst>
        </pc:spChg>
        <pc:spChg chg="add mod">
          <ac:chgData name="Odom, Chris" userId="c04ddd2c-63ab-4698-ae67-7ef2d7f17ca7" providerId="ADAL" clId="{C6F14ABF-B5CF-4D2F-B061-BC2215365A82}" dt="2020-01-20T14:53:58.346" v="7788" actId="1076"/>
          <ac:spMkLst>
            <pc:docMk/>
            <pc:sldMk cId="2967687959" sldId="530"/>
            <ac:spMk id="12" creationId="{1B0EEA95-4363-4621-9203-2AB9DCA7AED0}"/>
          </ac:spMkLst>
        </pc:spChg>
        <pc:spChg chg="mod">
          <ac:chgData name="Odom, Chris" userId="c04ddd2c-63ab-4698-ae67-7ef2d7f17ca7" providerId="ADAL" clId="{C6F14ABF-B5CF-4D2F-B061-BC2215365A82}" dt="2020-01-20T14:29:39.997" v="7071" actId="20577"/>
          <ac:spMkLst>
            <pc:docMk/>
            <pc:sldMk cId="2967687959" sldId="530"/>
            <ac:spMk id="8194" creationId="{00000000-0000-0000-0000-000000000000}"/>
          </ac:spMkLst>
        </pc:spChg>
        <pc:spChg chg="mod">
          <ac:chgData name="Odom, Chris" userId="c04ddd2c-63ab-4698-ae67-7ef2d7f17ca7" providerId="ADAL" clId="{C6F14ABF-B5CF-4D2F-B061-BC2215365A82}" dt="2020-01-20T14:51:39.201" v="7735" actId="20577"/>
          <ac:spMkLst>
            <pc:docMk/>
            <pc:sldMk cId="2967687959" sldId="530"/>
            <ac:spMk id="8196" creationId="{00000000-0000-0000-0000-000000000000}"/>
          </ac:spMkLst>
        </pc:spChg>
        <pc:picChg chg="del">
          <ac:chgData name="Odom, Chris" userId="c04ddd2c-63ab-4698-ae67-7ef2d7f17ca7" providerId="ADAL" clId="{C6F14ABF-B5CF-4D2F-B061-BC2215365A82}" dt="2020-01-20T14:33:32.927" v="7153" actId="478"/>
          <ac:picMkLst>
            <pc:docMk/>
            <pc:sldMk cId="2967687959" sldId="530"/>
            <ac:picMk id="4" creationId="{77F531CE-08EA-47DD-8BB3-5B0AAE9E697D}"/>
          </ac:picMkLst>
        </pc:picChg>
        <pc:picChg chg="add mod">
          <ac:chgData name="Odom, Chris" userId="c04ddd2c-63ab-4698-ae67-7ef2d7f17ca7" providerId="ADAL" clId="{C6F14ABF-B5CF-4D2F-B061-BC2215365A82}" dt="2020-01-20T14:53:44.439" v="7787" actId="1076"/>
          <ac:picMkLst>
            <pc:docMk/>
            <pc:sldMk cId="2967687959" sldId="530"/>
            <ac:picMk id="5" creationId="{115BCA44-5D55-46EE-8977-B9FBB7D04856}"/>
          </ac:picMkLst>
        </pc:picChg>
        <pc:picChg chg="add mod">
          <ac:chgData name="Odom, Chris" userId="c04ddd2c-63ab-4698-ae67-7ef2d7f17ca7" providerId="ADAL" clId="{C6F14ABF-B5CF-4D2F-B061-BC2215365A82}" dt="2020-01-20T14:49:30.541" v="7696" actId="1076"/>
          <ac:picMkLst>
            <pc:docMk/>
            <pc:sldMk cId="2967687959" sldId="530"/>
            <ac:picMk id="6" creationId="{AE6A7AE3-DD22-4E9C-9D47-802C66A2D9A5}"/>
          </ac:picMkLst>
        </pc:picChg>
        <pc:picChg chg="add mod">
          <ac:chgData name="Odom, Chris" userId="c04ddd2c-63ab-4698-ae67-7ef2d7f17ca7" providerId="ADAL" clId="{C6F14ABF-B5CF-4D2F-B061-BC2215365A82}" dt="2020-01-20T14:53:39.977" v="7786" actId="1076"/>
          <ac:picMkLst>
            <pc:docMk/>
            <pc:sldMk cId="2967687959" sldId="530"/>
            <ac:picMk id="7" creationId="{8AA25041-38F3-49D0-94F7-6A4823177133}"/>
          </ac:picMkLst>
        </pc:picChg>
      </pc:sldChg>
      <pc:sldChg chg="delSp modSp add del delAnim">
        <pc:chgData name="Odom, Chris" userId="c04ddd2c-63ab-4698-ae67-7ef2d7f17ca7" providerId="ADAL" clId="{C6F14ABF-B5CF-4D2F-B061-BC2215365A82}" dt="2020-01-20T14:57:26.320" v="7881" actId="47"/>
        <pc:sldMkLst>
          <pc:docMk/>
          <pc:sldMk cId="1255116951" sldId="531"/>
        </pc:sldMkLst>
        <pc:spChg chg="del">
          <ac:chgData name="Odom, Chris" userId="c04ddd2c-63ab-4698-ae67-7ef2d7f17ca7" providerId="ADAL" clId="{C6F14ABF-B5CF-4D2F-B061-BC2215365A82}" dt="2020-01-20T14:56:08.180" v="7815" actId="478"/>
          <ac:spMkLst>
            <pc:docMk/>
            <pc:sldMk cId="1255116951" sldId="531"/>
            <ac:spMk id="12" creationId="{1B0EEA95-4363-4621-9203-2AB9DCA7AED0}"/>
          </ac:spMkLst>
        </pc:spChg>
        <pc:spChg chg="mod">
          <ac:chgData name="Odom, Chris" userId="c04ddd2c-63ab-4698-ae67-7ef2d7f17ca7" providerId="ADAL" clId="{C6F14ABF-B5CF-4D2F-B061-BC2215365A82}" dt="2020-01-20T14:56:31.030" v="7843" actId="20577"/>
          <ac:spMkLst>
            <pc:docMk/>
            <pc:sldMk cId="1255116951" sldId="531"/>
            <ac:spMk id="8194" creationId="{00000000-0000-0000-0000-000000000000}"/>
          </ac:spMkLst>
        </pc:spChg>
        <pc:picChg chg="del">
          <ac:chgData name="Odom, Chris" userId="c04ddd2c-63ab-4698-ae67-7ef2d7f17ca7" providerId="ADAL" clId="{C6F14ABF-B5CF-4D2F-B061-BC2215365A82}" dt="2020-01-20T14:56:10.374" v="7818" actId="478"/>
          <ac:picMkLst>
            <pc:docMk/>
            <pc:sldMk cId="1255116951" sldId="531"/>
            <ac:picMk id="5" creationId="{115BCA44-5D55-46EE-8977-B9FBB7D04856}"/>
          </ac:picMkLst>
        </pc:picChg>
        <pc:picChg chg="del">
          <ac:chgData name="Odom, Chris" userId="c04ddd2c-63ab-4698-ae67-7ef2d7f17ca7" providerId="ADAL" clId="{C6F14ABF-B5CF-4D2F-B061-BC2215365A82}" dt="2020-01-20T14:56:09.594" v="7817" actId="478"/>
          <ac:picMkLst>
            <pc:docMk/>
            <pc:sldMk cId="1255116951" sldId="531"/>
            <ac:picMk id="6" creationId="{AE6A7AE3-DD22-4E9C-9D47-802C66A2D9A5}"/>
          </ac:picMkLst>
        </pc:picChg>
        <pc:picChg chg="del">
          <ac:chgData name="Odom, Chris" userId="c04ddd2c-63ab-4698-ae67-7ef2d7f17ca7" providerId="ADAL" clId="{C6F14ABF-B5CF-4D2F-B061-BC2215365A82}" dt="2020-01-20T14:56:08.820" v="7816" actId="478"/>
          <ac:picMkLst>
            <pc:docMk/>
            <pc:sldMk cId="1255116951" sldId="531"/>
            <ac:picMk id="7" creationId="{8AA25041-38F3-49D0-94F7-6A4823177133}"/>
          </ac:picMkLst>
        </pc:picChg>
      </pc:sldChg>
      <pc:sldChg chg="addSp modSp add modNotesTx">
        <pc:chgData name="Odom, Chris" userId="c04ddd2c-63ab-4698-ae67-7ef2d7f17ca7" providerId="ADAL" clId="{C6F14ABF-B5CF-4D2F-B061-BC2215365A82}" dt="2020-01-25T16:05:28.805" v="35144"/>
        <pc:sldMkLst>
          <pc:docMk/>
          <pc:sldMk cId="3444740130" sldId="532"/>
        </pc:sldMkLst>
        <pc:spChg chg="add">
          <ac:chgData name="Odom, Chris" userId="c04ddd2c-63ab-4698-ae67-7ef2d7f17ca7" providerId="ADAL" clId="{C6F14ABF-B5CF-4D2F-B061-BC2215365A82}" dt="2020-01-25T16:05:28.805" v="35144"/>
          <ac:spMkLst>
            <pc:docMk/>
            <pc:sldMk cId="3444740130" sldId="532"/>
            <ac:spMk id="7" creationId="{B18F2376-8ED6-4A64-B842-51294644EC74}"/>
          </ac:spMkLst>
        </pc:spChg>
        <pc:spChg chg="mod">
          <ac:chgData name="Odom, Chris" userId="c04ddd2c-63ab-4698-ae67-7ef2d7f17ca7" providerId="ADAL" clId="{C6F14ABF-B5CF-4D2F-B061-BC2215365A82}" dt="2020-01-20T14:56:55.190" v="7844"/>
          <ac:spMkLst>
            <pc:docMk/>
            <pc:sldMk cId="3444740130" sldId="532"/>
            <ac:spMk id="13314" creationId="{00000000-0000-0000-0000-000000000000}"/>
          </ac:spMkLst>
        </pc:spChg>
        <pc:spChg chg="mod">
          <ac:chgData name="Odom, Chris" userId="c04ddd2c-63ab-4698-ae67-7ef2d7f17ca7" providerId="ADAL" clId="{C6F14ABF-B5CF-4D2F-B061-BC2215365A82}" dt="2020-01-20T14:58:53.343" v="7943" actId="20577"/>
          <ac:spMkLst>
            <pc:docMk/>
            <pc:sldMk cId="3444740130" sldId="532"/>
            <ac:spMk id="13316" creationId="{00000000-0000-0000-0000-000000000000}"/>
          </ac:spMkLst>
        </pc:spChg>
        <pc:picChg chg="add mod">
          <ac:chgData name="Odom, Chris" userId="c04ddd2c-63ab-4698-ae67-7ef2d7f17ca7" providerId="ADAL" clId="{C6F14ABF-B5CF-4D2F-B061-BC2215365A82}" dt="2020-01-25T15:14:09.824" v="34863" actId="1076"/>
          <ac:picMkLst>
            <pc:docMk/>
            <pc:sldMk cId="3444740130" sldId="532"/>
            <ac:picMk id="2" creationId="{FF20679F-D0AF-484B-8DD2-0A6180C47B20}"/>
          </ac:picMkLst>
        </pc:picChg>
        <pc:picChg chg="mod">
          <ac:chgData name="Odom, Chris" userId="c04ddd2c-63ab-4698-ae67-7ef2d7f17ca7" providerId="ADAL" clId="{C6F14ABF-B5CF-4D2F-B061-BC2215365A82}" dt="2020-01-25T15:14:14.689" v="34864" actId="1076"/>
          <ac:picMkLst>
            <pc:docMk/>
            <pc:sldMk cId="3444740130" sldId="532"/>
            <ac:picMk id="13317" creationId="{00000000-0000-0000-0000-000000000000}"/>
          </ac:picMkLst>
        </pc:picChg>
      </pc:sldChg>
      <pc:sldChg chg="addSp delSp modSp add del delAnim modAnim modNotesTx">
        <pc:chgData name="Odom, Chris" userId="c04ddd2c-63ab-4698-ae67-7ef2d7f17ca7" providerId="ADAL" clId="{C6F14ABF-B5CF-4D2F-B061-BC2215365A82}" dt="2020-01-25T05:49:09.228" v="31776" actId="2696"/>
        <pc:sldMkLst>
          <pc:docMk/>
          <pc:sldMk cId="2799752982" sldId="533"/>
        </pc:sldMkLst>
        <pc:spChg chg="add del mod">
          <ac:chgData name="Odom, Chris" userId="c04ddd2c-63ab-4698-ae67-7ef2d7f17ca7" providerId="ADAL" clId="{C6F14ABF-B5CF-4D2F-B061-BC2215365A82}" dt="2020-01-20T17:21:15.339" v="9762" actId="478"/>
          <ac:spMkLst>
            <pc:docMk/>
            <pc:sldMk cId="2799752982" sldId="533"/>
            <ac:spMk id="8" creationId="{45CF0855-54A9-43E0-98C7-A761AA6A0B77}"/>
          </ac:spMkLst>
        </pc:spChg>
        <pc:spChg chg="del">
          <ac:chgData name="Odom, Chris" userId="c04ddd2c-63ab-4698-ae67-7ef2d7f17ca7" providerId="ADAL" clId="{C6F14ABF-B5CF-4D2F-B061-BC2215365A82}" dt="2020-01-20T17:21:12.833" v="9761" actId="478"/>
          <ac:spMkLst>
            <pc:docMk/>
            <pc:sldMk cId="2799752982" sldId="533"/>
            <ac:spMk id="9" creationId="{34B0E9FD-2CC7-434F-8757-5C4709F2082C}"/>
          </ac:spMkLst>
        </pc:spChg>
        <pc:spChg chg="del">
          <ac:chgData name="Odom, Chris" userId="c04ddd2c-63ab-4698-ae67-7ef2d7f17ca7" providerId="ADAL" clId="{C6F14ABF-B5CF-4D2F-B061-BC2215365A82}" dt="2020-01-20T17:23:02.781" v="9766" actId="478"/>
          <ac:spMkLst>
            <pc:docMk/>
            <pc:sldMk cId="2799752982" sldId="533"/>
            <ac:spMk id="12" creationId="{1B0EEA95-4363-4621-9203-2AB9DCA7AED0}"/>
          </ac:spMkLst>
        </pc:spChg>
        <pc:spChg chg="add">
          <ac:chgData name="Odom, Chris" userId="c04ddd2c-63ab-4698-ae67-7ef2d7f17ca7" providerId="ADAL" clId="{C6F14ABF-B5CF-4D2F-B061-BC2215365A82}" dt="2020-01-20T17:18:44.551" v="9754"/>
          <ac:spMkLst>
            <pc:docMk/>
            <pc:sldMk cId="2799752982" sldId="533"/>
            <ac:spMk id="13" creationId="{83C0A51F-DB27-4DC1-92EC-22012C5412AD}"/>
          </ac:spMkLst>
        </pc:spChg>
        <pc:spChg chg="add">
          <ac:chgData name="Odom, Chris" userId="c04ddd2c-63ab-4698-ae67-7ef2d7f17ca7" providerId="ADAL" clId="{C6F14ABF-B5CF-4D2F-B061-BC2215365A82}" dt="2020-01-20T17:18:44.551" v="9754"/>
          <ac:spMkLst>
            <pc:docMk/>
            <pc:sldMk cId="2799752982" sldId="533"/>
            <ac:spMk id="16" creationId="{9FC12D90-A038-44E4-B451-28D19D4F0447}"/>
          </ac:spMkLst>
        </pc:spChg>
        <pc:spChg chg="add">
          <ac:chgData name="Odom, Chris" userId="c04ddd2c-63ab-4698-ae67-7ef2d7f17ca7" providerId="ADAL" clId="{C6F14ABF-B5CF-4D2F-B061-BC2215365A82}" dt="2020-01-20T17:18:44.551" v="9754"/>
          <ac:spMkLst>
            <pc:docMk/>
            <pc:sldMk cId="2799752982" sldId="533"/>
            <ac:spMk id="17" creationId="{0F1969E4-5E41-46C5-ABEC-BE06CA662FCF}"/>
          </ac:spMkLst>
        </pc:spChg>
        <pc:spChg chg="add">
          <ac:chgData name="Odom, Chris" userId="c04ddd2c-63ab-4698-ae67-7ef2d7f17ca7" providerId="ADAL" clId="{C6F14ABF-B5CF-4D2F-B061-BC2215365A82}" dt="2020-01-20T17:18:44.551" v="9754"/>
          <ac:spMkLst>
            <pc:docMk/>
            <pc:sldMk cId="2799752982" sldId="533"/>
            <ac:spMk id="18" creationId="{A001C755-622A-4B51-BD5E-2C35A3740739}"/>
          </ac:spMkLst>
        </pc:spChg>
        <pc:spChg chg="add">
          <ac:chgData name="Odom, Chris" userId="c04ddd2c-63ab-4698-ae67-7ef2d7f17ca7" providerId="ADAL" clId="{C6F14ABF-B5CF-4D2F-B061-BC2215365A82}" dt="2020-01-20T17:18:44.551" v="9754"/>
          <ac:spMkLst>
            <pc:docMk/>
            <pc:sldMk cId="2799752982" sldId="533"/>
            <ac:spMk id="19" creationId="{B9336F7B-54BC-4F97-B671-B2D4132EB957}"/>
          </ac:spMkLst>
        </pc:spChg>
        <pc:spChg chg="add">
          <ac:chgData name="Odom, Chris" userId="c04ddd2c-63ab-4698-ae67-7ef2d7f17ca7" providerId="ADAL" clId="{C6F14ABF-B5CF-4D2F-B061-BC2215365A82}" dt="2020-01-20T17:18:44.551" v="9754"/>
          <ac:spMkLst>
            <pc:docMk/>
            <pc:sldMk cId="2799752982" sldId="533"/>
            <ac:spMk id="20" creationId="{518F706F-0846-479C-A439-B295D3920C8C}"/>
          </ac:spMkLst>
        </pc:spChg>
        <pc:spChg chg="add">
          <ac:chgData name="Odom, Chris" userId="c04ddd2c-63ab-4698-ae67-7ef2d7f17ca7" providerId="ADAL" clId="{C6F14ABF-B5CF-4D2F-B061-BC2215365A82}" dt="2020-01-20T17:18:44.551" v="9754"/>
          <ac:spMkLst>
            <pc:docMk/>
            <pc:sldMk cId="2799752982" sldId="533"/>
            <ac:spMk id="21" creationId="{4CD3206E-8DD6-4689-8CB2-E5BE7060B96F}"/>
          </ac:spMkLst>
        </pc:spChg>
        <pc:spChg chg="add">
          <ac:chgData name="Odom, Chris" userId="c04ddd2c-63ab-4698-ae67-7ef2d7f17ca7" providerId="ADAL" clId="{C6F14ABF-B5CF-4D2F-B061-BC2215365A82}" dt="2020-01-20T17:18:44.551" v="9754"/>
          <ac:spMkLst>
            <pc:docMk/>
            <pc:sldMk cId="2799752982" sldId="533"/>
            <ac:spMk id="28" creationId="{8F367F77-AC1B-4046-A315-8BCF1365C64A}"/>
          </ac:spMkLst>
        </pc:spChg>
        <pc:spChg chg="add">
          <ac:chgData name="Odom, Chris" userId="c04ddd2c-63ab-4698-ae67-7ef2d7f17ca7" providerId="ADAL" clId="{C6F14ABF-B5CF-4D2F-B061-BC2215365A82}" dt="2020-01-20T17:18:44.551" v="9754"/>
          <ac:spMkLst>
            <pc:docMk/>
            <pc:sldMk cId="2799752982" sldId="533"/>
            <ac:spMk id="29" creationId="{22BECEF4-81A4-4E14-9B31-F788E51D6953}"/>
          </ac:spMkLst>
        </pc:spChg>
        <pc:spChg chg="add">
          <ac:chgData name="Odom, Chris" userId="c04ddd2c-63ab-4698-ae67-7ef2d7f17ca7" providerId="ADAL" clId="{C6F14ABF-B5CF-4D2F-B061-BC2215365A82}" dt="2020-01-20T17:18:44.551" v="9754"/>
          <ac:spMkLst>
            <pc:docMk/>
            <pc:sldMk cId="2799752982" sldId="533"/>
            <ac:spMk id="31" creationId="{F48CA92B-E7E1-4540-B557-12C9359FED75}"/>
          </ac:spMkLst>
        </pc:spChg>
        <pc:spChg chg="add">
          <ac:chgData name="Odom, Chris" userId="c04ddd2c-63ab-4698-ae67-7ef2d7f17ca7" providerId="ADAL" clId="{C6F14ABF-B5CF-4D2F-B061-BC2215365A82}" dt="2020-01-20T17:18:44.551" v="9754"/>
          <ac:spMkLst>
            <pc:docMk/>
            <pc:sldMk cId="2799752982" sldId="533"/>
            <ac:spMk id="32" creationId="{C26A1AA9-DE71-409A-839C-4BD6CA77E806}"/>
          </ac:spMkLst>
        </pc:spChg>
        <pc:spChg chg="add">
          <ac:chgData name="Odom, Chris" userId="c04ddd2c-63ab-4698-ae67-7ef2d7f17ca7" providerId="ADAL" clId="{C6F14ABF-B5CF-4D2F-B061-BC2215365A82}" dt="2020-01-20T17:18:44.551" v="9754"/>
          <ac:spMkLst>
            <pc:docMk/>
            <pc:sldMk cId="2799752982" sldId="533"/>
            <ac:spMk id="33" creationId="{6FC4EEE8-A696-4813-841E-0967EEE632D0}"/>
          </ac:spMkLst>
        </pc:spChg>
        <pc:spChg chg="add">
          <ac:chgData name="Odom, Chris" userId="c04ddd2c-63ab-4698-ae67-7ef2d7f17ca7" providerId="ADAL" clId="{C6F14ABF-B5CF-4D2F-B061-BC2215365A82}" dt="2020-01-20T17:18:44.551" v="9754"/>
          <ac:spMkLst>
            <pc:docMk/>
            <pc:sldMk cId="2799752982" sldId="533"/>
            <ac:spMk id="34" creationId="{4084206A-6007-4507-8B8C-6B3F7C26F249}"/>
          </ac:spMkLst>
        </pc:spChg>
        <pc:spChg chg="add">
          <ac:chgData name="Odom, Chris" userId="c04ddd2c-63ab-4698-ae67-7ef2d7f17ca7" providerId="ADAL" clId="{C6F14ABF-B5CF-4D2F-B061-BC2215365A82}" dt="2020-01-20T17:18:44.551" v="9754"/>
          <ac:spMkLst>
            <pc:docMk/>
            <pc:sldMk cId="2799752982" sldId="533"/>
            <ac:spMk id="38" creationId="{D2099350-66B9-4561-BDC9-C35168FBA97A}"/>
          </ac:spMkLst>
        </pc:spChg>
        <pc:spChg chg="add">
          <ac:chgData name="Odom, Chris" userId="c04ddd2c-63ab-4698-ae67-7ef2d7f17ca7" providerId="ADAL" clId="{C6F14ABF-B5CF-4D2F-B061-BC2215365A82}" dt="2020-01-20T17:18:44.551" v="9754"/>
          <ac:spMkLst>
            <pc:docMk/>
            <pc:sldMk cId="2799752982" sldId="533"/>
            <ac:spMk id="39" creationId="{E7CCF335-233C-43E4-8614-37A962B19A9E}"/>
          </ac:spMkLst>
        </pc:spChg>
        <pc:spChg chg="add">
          <ac:chgData name="Odom, Chris" userId="c04ddd2c-63ab-4698-ae67-7ef2d7f17ca7" providerId="ADAL" clId="{C6F14ABF-B5CF-4D2F-B061-BC2215365A82}" dt="2020-01-20T17:18:44.551" v="9754"/>
          <ac:spMkLst>
            <pc:docMk/>
            <pc:sldMk cId="2799752982" sldId="533"/>
            <ac:spMk id="41" creationId="{959F53A8-9A3B-47CD-A97E-D5ACD10F5C1E}"/>
          </ac:spMkLst>
        </pc:spChg>
        <pc:spChg chg="add">
          <ac:chgData name="Odom, Chris" userId="c04ddd2c-63ab-4698-ae67-7ef2d7f17ca7" providerId="ADAL" clId="{C6F14ABF-B5CF-4D2F-B061-BC2215365A82}" dt="2020-01-20T17:18:44.551" v="9754"/>
          <ac:spMkLst>
            <pc:docMk/>
            <pc:sldMk cId="2799752982" sldId="533"/>
            <ac:spMk id="42" creationId="{8B880457-8E01-4EC2-A9D1-56D39838C090}"/>
          </ac:spMkLst>
        </pc:spChg>
        <pc:spChg chg="add">
          <ac:chgData name="Odom, Chris" userId="c04ddd2c-63ab-4698-ae67-7ef2d7f17ca7" providerId="ADAL" clId="{C6F14ABF-B5CF-4D2F-B061-BC2215365A82}" dt="2020-01-20T17:18:44.551" v="9754"/>
          <ac:spMkLst>
            <pc:docMk/>
            <pc:sldMk cId="2799752982" sldId="533"/>
            <ac:spMk id="43" creationId="{8836684F-8845-4CA3-BD16-EF7EDACB8CBC}"/>
          </ac:spMkLst>
        </pc:spChg>
        <pc:spChg chg="add">
          <ac:chgData name="Odom, Chris" userId="c04ddd2c-63ab-4698-ae67-7ef2d7f17ca7" providerId="ADAL" clId="{C6F14ABF-B5CF-4D2F-B061-BC2215365A82}" dt="2020-01-20T17:18:44.551" v="9754"/>
          <ac:spMkLst>
            <pc:docMk/>
            <pc:sldMk cId="2799752982" sldId="533"/>
            <ac:spMk id="44" creationId="{F4CD47AA-DF2C-4485-84DC-353925D35FCB}"/>
          </ac:spMkLst>
        </pc:spChg>
        <pc:spChg chg="add">
          <ac:chgData name="Odom, Chris" userId="c04ddd2c-63ab-4698-ae67-7ef2d7f17ca7" providerId="ADAL" clId="{C6F14ABF-B5CF-4D2F-B061-BC2215365A82}" dt="2020-01-20T17:18:44.551" v="9754"/>
          <ac:spMkLst>
            <pc:docMk/>
            <pc:sldMk cId="2799752982" sldId="533"/>
            <ac:spMk id="45" creationId="{61915BC0-5B2D-43DD-B743-5A212A34E785}"/>
          </ac:spMkLst>
        </pc:spChg>
        <pc:spChg chg="add">
          <ac:chgData name="Odom, Chris" userId="c04ddd2c-63ab-4698-ae67-7ef2d7f17ca7" providerId="ADAL" clId="{C6F14ABF-B5CF-4D2F-B061-BC2215365A82}" dt="2020-01-20T17:18:44.551" v="9754"/>
          <ac:spMkLst>
            <pc:docMk/>
            <pc:sldMk cId="2799752982" sldId="533"/>
            <ac:spMk id="46" creationId="{26008015-4C01-40B8-A89B-6ABC29EC7DC5}"/>
          </ac:spMkLst>
        </pc:spChg>
        <pc:spChg chg="add">
          <ac:chgData name="Odom, Chris" userId="c04ddd2c-63ab-4698-ae67-7ef2d7f17ca7" providerId="ADAL" clId="{C6F14ABF-B5CF-4D2F-B061-BC2215365A82}" dt="2020-01-20T17:18:44.551" v="9754"/>
          <ac:spMkLst>
            <pc:docMk/>
            <pc:sldMk cId="2799752982" sldId="533"/>
            <ac:spMk id="47" creationId="{9EF773ED-49F3-4EC8-9054-3F2ED2DCC824}"/>
          </ac:spMkLst>
        </pc:spChg>
        <pc:spChg chg="mod">
          <ac:chgData name="Odom, Chris" userId="c04ddd2c-63ab-4698-ae67-7ef2d7f17ca7" providerId="ADAL" clId="{C6F14ABF-B5CF-4D2F-B061-BC2215365A82}" dt="2020-01-20T18:01:33.172" v="10696" actId="6549"/>
          <ac:spMkLst>
            <pc:docMk/>
            <pc:sldMk cId="2799752982" sldId="533"/>
            <ac:spMk id="8194" creationId="{00000000-0000-0000-0000-000000000000}"/>
          </ac:spMkLst>
        </pc:spChg>
        <pc:spChg chg="mod">
          <ac:chgData name="Odom, Chris" userId="c04ddd2c-63ab-4698-ae67-7ef2d7f17ca7" providerId="ADAL" clId="{C6F14ABF-B5CF-4D2F-B061-BC2215365A82}" dt="2020-01-21T18:16:10.585" v="26522" actId="20577"/>
          <ac:spMkLst>
            <pc:docMk/>
            <pc:sldMk cId="2799752982" sldId="533"/>
            <ac:spMk id="8196" creationId="{00000000-0000-0000-0000-000000000000}"/>
          </ac:spMkLst>
        </pc:spChg>
        <pc:grpChg chg="add del mod">
          <ac:chgData name="Odom, Chris" userId="c04ddd2c-63ab-4698-ae67-7ef2d7f17ca7" providerId="ADAL" clId="{C6F14ABF-B5CF-4D2F-B061-BC2215365A82}" dt="2020-01-20T17:19:26.984" v="9756" actId="478"/>
          <ac:grpSpMkLst>
            <pc:docMk/>
            <pc:sldMk cId="2799752982" sldId="533"/>
            <ac:grpSpMk id="10" creationId="{D77074DF-8343-4428-8D72-A6BF588D63F4}"/>
          </ac:grpSpMkLst>
        </pc:grpChg>
        <pc:grpChg chg="add mod">
          <ac:chgData name="Odom, Chris" userId="c04ddd2c-63ab-4698-ae67-7ef2d7f17ca7" providerId="ADAL" clId="{C6F14ABF-B5CF-4D2F-B061-BC2215365A82}" dt="2020-01-20T17:18:48.842" v="9755" actId="1076"/>
          <ac:grpSpMkLst>
            <pc:docMk/>
            <pc:sldMk cId="2799752982" sldId="533"/>
            <ac:grpSpMk id="11" creationId="{727C5407-FDB4-4B1E-9A92-6796E2A765FE}"/>
          </ac:grpSpMkLst>
        </pc:grpChg>
        <pc:grpChg chg="add mod">
          <ac:chgData name="Odom, Chris" userId="c04ddd2c-63ab-4698-ae67-7ef2d7f17ca7" providerId="ADAL" clId="{C6F14ABF-B5CF-4D2F-B061-BC2215365A82}" dt="2020-01-20T17:18:48.842" v="9755" actId="1076"/>
          <ac:grpSpMkLst>
            <pc:docMk/>
            <pc:sldMk cId="2799752982" sldId="533"/>
            <ac:grpSpMk id="15" creationId="{2BEC8836-D037-4876-A5EE-D17CEFC1078F}"/>
          </ac:grpSpMkLst>
        </pc:grpChg>
        <pc:grpChg chg="add mod">
          <ac:chgData name="Odom, Chris" userId="c04ddd2c-63ab-4698-ae67-7ef2d7f17ca7" providerId="ADAL" clId="{C6F14ABF-B5CF-4D2F-B061-BC2215365A82}" dt="2020-01-20T17:18:48.842" v="9755" actId="1076"/>
          <ac:grpSpMkLst>
            <pc:docMk/>
            <pc:sldMk cId="2799752982" sldId="533"/>
            <ac:grpSpMk id="22" creationId="{1E51E8B1-7612-49FC-B323-563CD7F84769}"/>
          </ac:grpSpMkLst>
        </pc:grpChg>
        <pc:grpChg chg="add mod">
          <ac:chgData name="Odom, Chris" userId="c04ddd2c-63ab-4698-ae67-7ef2d7f17ca7" providerId="ADAL" clId="{C6F14ABF-B5CF-4D2F-B061-BC2215365A82}" dt="2020-01-20T17:18:48.842" v="9755" actId="1076"/>
          <ac:grpSpMkLst>
            <pc:docMk/>
            <pc:sldMk cId="2799752982" sldId="533"/>
            <ac:grpSpMk id="23" creationId="{07D95336-61C2-4180-BA4C-9D66DB4DCD83}"/>
          </ac:grpSpMkLst>
        </pc:grpChg>
        <pc:grpChg chg="add mod">
          <ac:chgData name="Odom, Chris" userId="c04ddd2c-63ab-4698-ae67-7ef2d7f17ca7" providerId="ADAL" clId="{C6F14ABF-B5CF-4D2F-B061-BC2215365A82}" dt="2020-01-20T17:18:48.842" v="9755" actId="1076"/>
          <ac:grpSpMkLst>
            <pc:docMk/>
            <pc:sldMk cId="2799752982" sldId="533"/>
            <ac:grpSpMk id="24" creationId="{CFEA0E78-10FA-420E-97D0-BCF038265EB8}"/>
          </ac:grpSpMkLst>
        </pc:grpChg>
        <pc:grpChg chg="add mod">
          <ac:chgData name="Odom, Chris" userId="c04ddd2c-63ab-4698-ae67-7ef2d7f17ca7" providerId="ADAL" clId="{C6F14ABF-B5CF-4D2F-B061-BC2215365A82}" dt="2020-01-20T17:18:48.842" v="9755" actId="1076"/>
          <ac:grpSpMkLst>
            <pc:docMk/>
            <pc:sldMk cId="2799752982" sldId="533"/>
            <ac:grpSpMk id="25" creationId="{68318047-E64C-40E4-BEA2-5AAD42BA65DE}"/>
          </ac:grpSpMkLst>
        </pc:grpChg>
        <pc:grpChg chg="add mod">
          <ac:chgData name="Odom, Chris" userId="c04ddd2c-63ab-4698-ae67-7ef2d7f17ca7" providerId="ADAL" clId="{C6F14ABF-B5CF-4D2F-B061-BC2215365A82}" dt="2020-01-20T17:18:48.842" v="9755" actId="1076"/>
          <ac:grpSpMkLst>
            <pc:docMk/>
            <pc:sldMk cId="2799752982" sldId="533"/>
            <ac:grpSpMk id="26" creationId="{BE2112E5-A7A1-4335-A3EC-C254ECC07793}"/>
          </ac:grpSpMkLst>
        </pc:grpChg>
        <pc:grpChg chg="add mod">
          <ac:chgData name="Odom, Chris" userId="c04ddd2c-63ab-4698-ae67-7ef2d7f17ca7" providerId="ADAL" clId="{C6F14ABF-B5CF-4D2F-B061-BC2215365A82}" dt="2020-01-20T17:18:48.842" v="9755" actId="1076"/>
          <ac:grpSpMkLst>
            <pc:docMk/>
            <pc:sldMk cId="2799752982" sldId="533"/>
            <ac:grpSpMk id="30" creationId="{44293CFE-9182-4F2D-AB6C-3F871507D110}"/>
          </ac:grpSpMkLst>
        </pc:grpChg>
        <pc:grpChg chg="add mod">
          <ac:chgData name="Odom, Chris" userId="c04ddd2c-63ab-4698-ae67-7ef2d7f17ca7" providerId="ADAL" clId="{C6F14ABF-B5CF-4D2F-B061-BC2215365A82}" dt="2020-01-20T17:18:48.842" v="9755" actId="1076"/>
          <ac:grpSpMkLst>
            <pc:docMk/>
            <pc:sldMk cId="2799752982" sldId="533"/>
            <ac:grpSpMk id="35" creationId="{E3B3749E-63F5-4E7E-899B-3E3FE9156F07}"/>
          </ac:grpSpMkLst>
        </pc:grpChg>
        <pc:grpChg chg="add mod">
          <ac:chgData name="Odom, Chris" userId="c04ddd2c-63ab-4698-ae67-7ef2d7f17ca7" providerId="ADAL" clId="{C6F14ABF-B5CF-4D2F-B061-BC2215365A82}" dt="2020-01-20T17:18:48.842" v="9755" actId="1076"/>
          <ac:grpSpMkLst>
            <pc:docMk/>
            <pc:sldMk cId="2799752982" sldId="533"/>
            <ac:grpSpMk id="36" creationId="{F0AFCB2F-8D87-4F3C-AC2F-6C79331C9D95}"/>
          </ac:grpSpMkLst>
        </pc:grpChg>
        <pc:grpChg chg="add mod">
          <ac:chgData name="Odom, Chris" userId="c04ddd2c-63ab-4698-ae67-7ef2d7f17ca7" providerId="ADAL" clId="{C6F14ABF-B5CF-4D2F-B061-BC2215365A82}" dt="2020-01-20T17:18:48.842" v="9755" actId="1076"/>
          <ac:grpSpMkLst>
            <pc:docMk/>
            <pc:sldMk cId="2799752982" sldId="533"/>
            <ac:grpSpMk id="40" creationId="{24CAE6A5-719C-4791-A21C-8A5CABE62EBE}"/>
          </ac:grpSpMkLst>
        </pc:grpChg>
        <pc:picChg chg="add del">
          <ac:chgData name="Odom, Chris" userId="c04ddd2c-63ab-4698-ae67-7ef2d7f17ca7" providerId="ADAL" clId="{C6F14ABF-B5CF-4D2F-B061-BC2215365A82}" dt="2020-01-20T17:20:21.840" v="9757" actId="478"/>
          <ac:picMkLst>
            <pc:docMk/>
            <pc:sldMk cId="2799752982" sldId="533"/>
            <ac:picMk id="2" creationId="{4A38EC40-8BBC-4AA9-AB00-CDC2E5552EDF}"/>
          </ac:picMkLst>
        </pc:picChg>
        <pc:picChg chg="add del mod">
          <ac:chgData name="Odom, Chris" userId="c04ddd2c-63ab-4698-ae67-7ef2d7f17ca7" providerId="ADAL" clId="{C6F14ABF-B5CF-4D2F-B061-BC2215365A82}" dt="2020-01-20T17:23:01.360" v="9765" actId="478"/>
          <ac:picMkLst>
            <pc:docMk/>
            <pc:sldMk cId="2799752982" sldId="533"/>
            <ac:picMk id="3" creationId="{35457B4E-3B91-47F5-8C4E-8655AECCBA9B}"/>
          </ac:picMkLst>
        </pc:picChg>
        <pc:picChg chg="del">
          <ac:chgData name="Odom, Chris" userId="c04ddd2c-63ab-4698-ae67-7ef2d7f17ca7" providerId="ADAL" clId="{C6F14ABF-B5CF-4D2F-B061-BC2215365A82}" dt="2020-01-20T17:16:42.323" v="9752" actId="478"/>
          <ac:picMkLst>
            <pc:docMk/>
            <pc:sldMk cId="2799752982" sldId="533"/>
            <ac:picMk id="5" creationId="{115BCA44-5D55-46EE-8977-B9FBB7D04856}"/>
          </ac:picMkLst>
        </pc:picChg>
        <pc:picChg chg="del">
          <ac:chgData name="Odom, Chris" userId="c04ddd2c-63ab-4698-ae67-7ef2d7f17ca7" providerId="ADAL" clId="{C6F14ABF-B5CF-4D2F-B061-BC2215365A82}" dt="2020-01-20T17:16:41.445" v="9751" actId="478"/>
          <ac:picMkLst>
            <pc:docMk/>
            <pc:sldMk cId="2799752982" sldId="533"/>
            <ac:picMk id="6" creationId="{AE6A7AE3-DD22-4E9C-9D47-802C66A2D9A5}"/>
          </ac:picMkLst>
        </pc:picChg>
        <pc:picChg chg="del">
          <ac:chgData name="Odom, Chris" userId="c04ddd2c-63ab-4698-ae67-7ef2d7f17ca7" providerId="ADAL" clId="{C6F14ABF-B5CF-4D2F-B061-BC2215365A82}" dt="2020-01-20T17:16:40.676" v="9750" actId="478"/>
          <ac:picMkLst>
            <pc:docMk/>
            <pc:sldMk cId="2799752982" sldId="533"/>
            <ac:picMk id="7" creationId="{8AA25041-38F3-49D0-94F7-6A4823177133}"/>
          </ac:picMkLst>
        </pc:picChg>
        <pc:picChg chg="add del mod">
          <ac:chgData name="Odom, Chris" userId="c04ddd2c-63ab-4698-ae67-7ef2d7f17ca7" providerId="ADAL" clId="{C6F14ABF-B5CF-4D2F-B061-BC2215365A82}" dt="2020-01-20T17:25:57.652" v="9962"/>
          <ac:picMkLst>
            <pc:docMk/>
            <pc:sldMk cId="2799752982" sldId="533"/>
            <ac:picMk id="48" creationId="{D62EDDAE-5347-4BC8-B095-FBC01609706A}"/>
          </ac:picMkLst>
        </pc:picChg>
        <pc:picChg chg="add mod">
          <ac:chgData name="Odom, Chris" userId="c04ddd2c-63ab-4698-ae67-7ef2d7f17ca7" providerId="ADAL" clId="{C6F14ABF-B5CF-4D2F-B061-BC2215365A82}" dt="2020-01-20T18:03:58.350" v="10809" actId="14100"/>
          <ac:picMkLst>
            <pc:docMk/>
            <pc:sldMk cId="2799752982" sldId="533"/>
            <ac:picMk id="51" creationId="{6EABC601-773E-4167-BACF-3E48F792BD9C}"/>
          </ac:picMkLst>
        </pc:picChg>
        <pc:cxnChg chg="add">
          <ac:chgData name="Odom, Chris" userId="c04ddd2c-63ab-4698-ae67-7ef2d7f17ca7" providerId="ADAL" clId="{C6F14ABF-B5CF-4D2F-B061-BC2215365A82}" dt="2020-01-20T17:18:44.551" v="9754"/>
          <ac:cxnSpMkLst>
            <pc:docMk/>
            <pc:sldMk cId="2799752982" sldId="533"/>
            <ac:cxnSpMk id="14" creationId="{C25E55EC-C159-4A7D-B0E5-C81BA8A09FF0}"/>
          </ac:cxnSpMkLst>
        </pc:cxnChg>
        <pc:cxnChg chg="add">
          <ac:chgData name="Odom, Chris" userId="c04ddd2c-63ab-4698-ae67-7ef2d7f17ca7" providerId="ADAL" clId="{C6F14ABF-B5CF-4D2F-B061-BC2215365A82}" dt="2020-01-20T17:18:44.551" v="9754"/>
          <ac:cxnSpMkLst>
            <pc:docMk/>
            <pc:sldMk cId="2799752982" sldId="533"/>
            <ac:cxnSpMk id="27" creationId="{0D2A59EC-F4DC-4995-93A2-7433853D7C7D}"/>
          </ac:cxnSpMkLst>
        </pc:cxnChg>
        <pc:cxnChg chg="add">
          <ac:chgData name="Odom, Chris" userId="c04ddd2c-63ab-4698-ae67-7ef2d7f17ca7" providerId="ADAL" clId="{C6F14ABF-B5CF-4D2F-B061-BC2215365A82}" dt="2020-01-20T17:18:44.551" v="9754"/>
          <ac:cxnSpMkLst>
            <pc:docMk/>
            <pc:sldMk cId="2799752982" sldId="533"/>
            <ac:cxnSpMk id="37" creationId="{483193BA-CCFE-436A-8D7F-EA96C3343146}"/>
          </ac:cxnSpMkLst>
        </pc:cxnChg>
      </pc:sldChg>
      <pc:sldChg chg="addSp delSp modSp add">
        <pc:chgData name="Odom, Chris" userId="c04ddd2c-63ab-4698-ae67-7ef2d7f17ca7" providerId="ADAL" clId="{C6F14ABF-B5CF-4D2F-B061-BC2215365A82}" dt="2020-01-25T16:05:15.352" v="35139" actId="478"/>
        <pc:sldMkLst>
          <pc:docMk/>
          <pc:sldMk cId="2890238985" sldId="533"/>
        </pc:sldMkLst>
        <pc:spChg chg="add">
          <ac:chgData name="Odom, Chris" userId="c04ddd2c-63ab-4698-ae67-7ef2d7f17ca7" providerId="ADAL" clId="{C6F14ABF-B5CF-4D2F-B061-BC2215365A82}" dt="2020-01-25T16:05:11.217" v="35137"/>
          <ac:spMkLst>
            <pc:docMk/>
            <pc:sldMk cId="2890238985" sldId="533"/>
            <ac:spMk id="5" creationId="{A87C53D1-D1E8-419B-AD4C-E96C1F9DC7B5}"/>
          </ac:spMkLst>
        </pc:spChg>
        <pc:spChg chg="add del">
          <ac:chgData name="Odom, Chris" userId="c04ddd2c-63ab-4698-ae67-7ef2d7f17ca7" providerId="ADAL" clId="{C6F14ABF-B5CF-4D2F-B061-BC2215365A82}" dt="2020-01-25T16:05:15.352" v="35139" actId="478"/>
          <ac:spMkLst>
            <pc:docMk/>
            <pc:sldMk cId="2890238985" sldId="533"/>
            <ac:spMk id="6" creationId="{E127A1EA-EF80-4815-9454-9B4434DAC029}"/>
          </ac:spMkLst>
        </pc:spChg>
        <pc:spChg chg="mod">
          <ac:chgData name="Odom, Chris" userId="c04ddd2c-63ab-4698-ae67-7ef2d7f17ca7" providerId="ADAL" clId="{C6F14ABF-B5CF-4D2F-B061-BC2215365A82}" dt="2020-01-25T05:57:17.943" v="31944" actId="20577"/>
          <ac:spMkLst>
            <pc:docMk/>
            <pc:sldMk cId="2890238985" sldId="533"/>
            <ac:spMk id="8196" creationId="{00000000-0000-0000-0000-000000000000}"/>
          </ac:spMkLst>
        </pc:spChg>
      </pc:sldChg>
      <pc:sldChg chg="addSp delSp modSp add delAnim modNotesTx">
        <pc:chgData name="Odom, Chris" userId="c04ddd2c-63ab-4698-ae67-7ef2d7f17ca7" providerId="ADAL" clId="{C6F14ABF-B5CF-4D2F-B061-BC2215365A82}" dt="2020-01-25T16:05:25.302" v="35142"/>
        <pc:sldMkLst>
          <pc:docMk/>
          <pc:sldMk cId="1244820970" sldId="534"/>
        </pc:sldMkLst>
        <pc:spChg chg="add">
          <ac:chgData name="Odom, Chris" userId="c04ddd2c-63ab-4698-ae67-7ef2d7f17ca7" providerId="ADAL" clId="{C6F14ABF-B5CF-4D2F-B061-BC2215365A82}" dt="2020-01-25T16:05:25.302" v="35142"/>
          <ac:spMkLst>
            <pc:docMk/>
            <pc:sldMk cId="1244820970" sldId="534"/>
            <ac:spMk id="8" creationId="{5B5FD123-7B06-4704-9F89-D88132D6E872}"/>
          </ac:spMkLst>
        </pc:spChg>
        <pc:spChg chg="del">
          <ac:chgData name="Odom, Chris" userId="c04ddd2c-63ab-4698-ae67-7ef2d7f17ca7" providerId="ADAL" clId="{C6F14ABF-B5CF-4D2F-B061-BC2215365A82}" dt="2020-01-20T16:49:28.677" v="8713" actId="478"/>
          <ac:spMkLst>
            <pc:docMk/>
            <pc:sldMk cId="1244820970" sldId="534"/>
            <ac:spMk id="9" creationId="{34B0E9FD-2CC7-434F-8757-5C4709F2082C}"/>
          </ac:spMkLst>
        </pc:spChg>
        <pc:spChg chg="add del mod">
          <ac:chgData name="Odom, Chris" userId="c04ddd2c-63ab-4698-ae67-7ef2d7f17ca7" providerId="ADAL" clId="{C6F14ABF-B5CF-4D2F-B061-BC2215365A82}" dt="2020-01-20T16:49:30.947" v="8714" actId="478"/>
          <ac:spMkLst>
            <pc:docMk/>
            <pc:sldMk cId="1244820970" sldId="534"/>
            <ac:spMk id="11" creationId="{67D51362-8694-41D8-A0F7-2BF01E13494D}"/>
          </ac:spMkLst>
        </pc:spChg>
        <pc:spChg chg="del mod">
          <ac:chgData name="Odom, Chris" userId="c04ddd2c-63ab-4698-ae67-7ef2d7f17ca7" providerId="ADAL" clId="{C6F14ABF-B5CF-4D2F-B061-BC2215365A82}" dt="2020-01-20T16:54:13.528" v="8899" actId="478"/>
          <ac:spMkLst>
            <pc:docMk/>
            <pc:sldMk cId="1244820970" sldId="534"/>
            <ac:spMk id="12" creationId="{1B0EEA95-4363-4621-9203-2AB9DCA7AED0}"/>
          </ac:spMkLst>
        </pc:spChg>
        <pc:spChg chg="mod">
          <ac:chgData name="Odom, Chris" userId="c04ddd2c-63ab-4698-ae67-7ef2d7f17ca7" providerId="ADAL" clId="{C6F14ABF-B5CF-4D2F-B061-BC2215365A82}" dt="2020-01-20T16:48:10.003" v="8697" actId="20577"/>
          <ac:spMkLst>
            <pc:docMk/>
            <pc:sldMk cId="1244820970" sldId="534"/>
            <ac:spMk id="8194" creationId="{00000000-0000-0000-0000-000000000000}"/>
          </ac:spMkLst>
        </pc:spChg>
        <pc:spChg chg="mod">
          <ac:chgData name="Odom, Chris" userId="c04ddd2c-63ab-4698-ae67-7ef2d7f17ca7" providerId="ADAL" clId="{C6F14ABF-B5CF-4D2F-B061-BC2215365A82}" dt="2020-01-20T17:03:30.703" v="9082" actId="20577"/>
          <ac:spMkLst>
            <pc:docMk/>
            <pc:sldMk cId="1244820970" sldId="534"/>
            <ac:spMk id="8196" creationId="{00000000-0000-0000-0000-000000000000}"/>
          </ac:spMkLst>
        </pc:spChg>
        <pc:grpChg chg="add mod">
          <ac:chgData name="Odom, Chris" userId="c04ddd2c-63ab-4698-ae67-7ef2d7f17ca7" providerId="ADAL" clId="{C6F14ABF-B5CF-4D2F-B061-BC2215365A82}" dt="2020-01-20T17:03:00.642" v="9065" actId="1076"/>
          <ac:grpSpMkLst>
            <pc:docMk/>
            <pc:sldMk cId="1244820970" sldId="534"/>
            <ac:grpSpMk id="13" creationId="{F2DDBD18-EE62-4FD3-AAE2-9D655AD9408C}"/>
          </ac:grpSpMkLst>
        </pc:grpChg>
        <pc:picChg chg="add mod ord modCrop">
          <ac:chgData name="Odom, Chris" userId="c04ddd2c-63ab-4698-ae67-7ef2d7f17ca7" providerId="ADAL" clId="{C6F14ABF-B5CF-4D2F-B061-BC2215365A82}" dt="2020-01-20T17:02:28.336" v="9057" actId="164"/>
          <ac:picMkLst>
            <pc:docMk/>
            <pc:sldMk cId="1244820970" sldId="534"/>
            <ac:picMk id="2" creationId="{39B9767F-06D5-4DAF-90C9-AE87CCAF4CAE}"/>
          </ac:picMkLst>
        </pc:picChg>
        <pc:picChg chg="add mod modCrop">
          <ac:chgData name="Odom, Chris" userId="c04ddd2c-63ab-4698-ae67-7ef2d7f17ca7" providerId="ADAL" clId="{C6F14ABF-B5CF-4D2F-B061-BC2215365A82}" dt="2020-01-20T17:02:28.336" v="9057" actId="164"/>
          <ac:picMkLst>
            <pc:docMk/>
            <pc:sldMk cId="1244820970" sldId="534"/>
            <ac:picMk id="3" creationId="{B3FB8E7D-1F9D-4BB8-B7F9-DE232688658D}"/>
          </ac:picMkLst>
        </pc:picChg>
        <pc:picChg chg="add mod">
          <ac:chgData name="Odom, Chris" userId="c04ddd2c-63ab-4698-ae67-7ef2d7f17ca7" providerId="ADAL" clId="{C6F14ABF-B5CF-4D2F-B061-BC2215365A82}" dt="2020-01-20T17:02:28.336" v="9057" actId="164"/>
          <ac:picMkLst>
            <pc:docMk/>
            <pc:sldMk cId="1244820970" sldId="534"/>
            <ac:picMk id="4" creationId="{63C38189-E439-4843-94C8-13FB5BC178C8}"/>
          </ac:picMkLst>
        </pc:picChg>
        <pc:picChg chg="del">
          <ac:chgData name="Odom, Chris" userId="c04ddd2c-63ab-4698-ae67-7ef2d7f17ca7" providerId="ADAL" clId="{C6F14ABF-B5CF-4D2F-B061-BC2215365A82}" dt="2020-01-20T16:48:13.381" v="8700" actId="478"/>
          <ac:picMkLst>
            <pc:docMk/>
            <pc:sldMk cId="1244820970" sldId="534"/>
            <ac:picMk id="5" creationId="{115BCA44-5D55-46EE-8977-B9FBB7D04856}"/>
          </ac:picMkLst>
        </pc:picChg>
        <pc:picChg chg="del">
          <ac:chgData name="Odom, Chris" userId="c04ddd2c-63ab-4698-ae67-7ef2d7f17ca7" providerId="ADAL" clId="{C6F14ABF-B5CF-4D2F-B061-BC2215365A82}" dt="2020-01-20T16:48:12.837" v="8699" actId="478"/>
          <ac:picMkLst>
            <pc:docMk/>
            <pc:sldMk cId="1244820970" sldId="534"/>
            <ac:picMk id="6" creationId="{AE6A7AE3-DD22-4E9C-9D47-802C66A2D9A5}"/>
          </ac:picMkLst>
        </pc:picChg>
        <pc:picChg chg="del">
          <ac:chgData name="Odom, Chris" userId="c04ddd2c-63ab-4698-ae67-7ef2d7f17ca7" providerId="ADAL" clId="{C6F14ABF-B5CF-4D2F-B061-BC2215365A82}" dt="2020-01-20T16:48:12.135" v="8698" actId="478"/>
          <ac:picMkLst>
            <pc:docMk/>
            <pc:sldMk cId="1244820970" sldId="534"/>
            <ac:picMk id="7" creationId="{8AA25041-38F3-49D0-94F7-6A4823177133}"/>
          </ac:picMkLst>
        </pc:picChg>
        <pc:picChg chg="add mod">
          <ac:chgData name="Odom, Chris" userId="c04ddd2c-63ab-4698-ae67-7ef2d7f17ca7" providerId="ADAL" clId="{C6F14ABF-B5CF-4D2F-B061-BC2215365A82}" dt="2020-01-20T16:48:18.048" v="8703" actId="1076"/>
          <ac:picMkLst>
            <pc:docMk/>
            <pc:sldMk cId="1244820970" sldId="534"/>
            <ac:picMk id="10" creationId="{0E6D5446-0E5E-455A-BD3D-6914030FA258}"/>
          </ac:picMkLst>
        </pc:picChg>
      </pc:sldChg>
      <pc:sldChg chg="addSp delSp modSp add modAnim modNotesTx">
        <pc:chgData name="Odom, Chris" userId="c04ddd2c-63ab-4698-ae67-7ef2d7f17ca7" providerId="ADAL" clId="{C6F14ABF-B5CF-4D2F-B061-BC2215365A82}" dt="2020-01-25T16:05:27.061" v="35143"/>
        <pc:sldMkLst>
          <pc:docMk/>
          <pc:sldMk cId="3078213592" sldId="535"/>
        </pc:sldMkLst>
        <pc:spChg chg="add">
          <ac:chgData name="Odom, Chris" userId="c04ddd2c-63ab-4698-ae67-7ef2d7f17ca7" providerId="ADAL" clId="{C6F14ABF-B5CF-4D2F-B061-BC2215365A82}" dt="2020-01-25T16:05:27.061" v="35143"/>
          <ac:spMkLst>
            <pc:docMk/>
            <pc:sldMk cId="3078213592" sldId="535"/>
            <ac:spMk id="7" creationId="{E8C187FE-882C-4BAA-B2F8-AA95A1367F14}"/>
          </ac:spMkLst>
        </pc:spChg>
        <pc:spChg chg="mod">
          <ac:chgData name="Odom, Chris" userId="c04ddd2c-63ab-4698-ae67-7ef2d7f17ca7" providerId="ADAL" clId="{C6F14ABF-B5CF-4D2F-B061-BC2215365A82}" dt="2020-01-20T17:03:42.239" v="9095" actId="20577"/>
          <ac:spMkLst>
            <pc:docMk/>
            <pc:sldMk cId="3078213592" sldId="535"/>
            <ac:spMk id="8194" creationId="{00000000-0000-0000-0000-000000000000}"/>
          </ac:spMkLst>
        </pc:spChg>
        <pc:spChg chg="mod">
          <ac:chgData name="Odom, Chris" userId="c04ddd2c-63ab-4698-ae67-7ef2d7f17ca7" providerId="ADAL" clId="{C6F14ABF-B5CF-4D2F-B061-BC2215365A82}" dt="2020-01-20T17:14:23.671" v="9725" actId="20577"/>
          <ac:spMkLst>
            <pc:docMk/>
            <pc:sldMk cId="3078213592" sldId="535"/>
            <ac:spMk id="8196" creationId="{00000000-0000-0000-0000-000000000000}"/>
          </ac:spMkLst>
        </pc:spChg>
        <pc:grpChg chg="del">
          <ac:chgData name="Odom, Chris" userId="c04ddd2c-63ab-4698-ae67-7ef2d7f17ca7" providerId="ADAL" clId="{C6F14ABF-B5CF-4D2F-B061-BC2215365A82}" dt="2020-01-20T17:08:00.065" v="9590" actId="478"/>
          <ac:grpSpMkLst>
            <pc:docMk/>
            <pc:sldMk cId="3078213592" sldId="535"/>
            <ac:grpSpMk id="13" creationId="{F2DDBD18-EE62-4FD3-AAE2-9D655AD9408C}"/>
          </ac:grpSpMkLst>
        </pc:grpChg>
        <pc:picChg chg="add mod">
          <ac:chgData name="Odom, Chris" userId="c04ddd2c-63ab-4698-ae67-7ef2d7f17ca7" providerId="ADAL" clId="{C6F14ABF-B5CF-4D2F-B061-BC2215365A82}" dt="2020-01-20T17:13:20.696" v="9683" actId="14100"/>
          <ac:picMkLst>
            <pc:docMk/>
            <pc:sldMk cId="3078213592" sldId="535"/>
            <ac:picMk id="5" creationId="{ED966EAF-76D4-46E2-AC89-A8E3B1A15F3A}"/>
          </ac:picMkLst>
        </pc:picChg>
        <pc:picChg chg="add mod">
          <ac:chgData name="Odom, Chris" userId="c04ddd2c-63ab-4698-ae67-7ef2d7f17ca7" providerId="ADAL" clId="{C6F14ABF-B5CF-4D2F-B061-BC2215365A82}" dt="2020-01-20T17:13:30.226" v="9685" actId="1076"/>
          <ac:picMkLst>
            <pc:docMk/>
            <pc:sldMk cId="3078213592" sldId="535"/>
            <ac:picMk id="6" creationId="{6DE2EF1F-FBF2-4AE5-92BB-1042869FAB02}"/>
          </ac:picMkLst>
        </pc:picChg>
      </pc:sldChg>
      <pc:sldChg chg="addSp delSp modSp add delAnim modNotesTx">
        <pc:chgData name="Odom, Chris" userId="c04ddd2c-63ab-4698-ae67-7ef2d7f17ca7" providerId="ADAL" clId="{C6F14ABF-B5CF-4D2F-B061-BC2215365A82}" dt="2020-01-25T16:06:39.254" v="35171"/>
        <pc:sldMkLst>
          <pc:docMk/>
          <pc:sldMk cId="22077719" sldId="536"/>
        </pc:sldMkLst>
        <pc:spChg chg="add">
          <ac:chgData name="Odom, Chris" userId="c04ddd2c-63ab-4698-ae67-7ef2d7f17ca7" providerId="ADAL" clId="{C6F14ABF-B5CF-4D2F-B061-BC2215365A82}" dt="2020-01-25T16:06:39.254" v="35171"/>
          <ac:spMkLst>
            <pc:docMk/>
            <pc:sldMk cId="22077719" sldId="536"/>
            <ac:spMk id="5" creationId="{417F4E9F-1473-46F8-A213-E790D74BB30C}"/>
          </ac:spMkLst>
        </pc:spChg>
        <pc:spChg chg="del">
          <ac:chgData name="Odom, Chris" userId="c04ddd2c-63ab-4698-ae67-7ef2d7f17ca7" providerId="ADAL" clId="{C6F14ABF-B5CF-4D2F-B061-BC2215365A82}" dt="2020-01-20T17:32:25.646" v="10060" actId="478"/>
          <ac:spMkLst>
            <pc:docMk/>
            <pc:sldMk cId="22077719" sldId="536"/>
            <ac:spMk id="12" creationId="{1B0EEA95-4363-4621-9203-2AB9DCA7AED0}"/>
          </ac:spMkLst>
        </pc:spChg>
        <pc:spChg chg="mod">
          <ac:chgData name="Odom, Chris" userId="c04ddd2c-63ab-4698-ae67-7ef2d7f17ca7" providerId="ADAL" clId="{C6F14ABF-B5CF-4D2F-B061-BC2215365A82}" dt="2020-01-20T17:30:41.476" v="10045" actId="20577"/>
          <ac:spMkLst>
            <pc:docMk/>
            <pc:sldMk cId="22077719" sldId="536"/>
            <ac:spMk id="8194" creationId="{00000000-0000-0000-0000-000000000000}"/>
          </ac:spMkLst>
        </pc:spChg>
        <pc:spChg chg="mod">
          <ac:chgData name="Odom, Chris" userId="c04ddd2c-63ab-4698-ae67-7ef2d7f17ca7" providerId="ADAL" clId="{C6F14ABF-B5CF-4D2F-B061-BC2215365A82}" dt="2020-01-20T17:32:17.919" v="10058" actId="14100"/>
          <ac:spMkLst>
            <pc:docMk/>
            <pc:sldMk cId="22077719" sldId="536"/>
            <ac:spMk id="8196" creationId="{00000000-0000-0000-0000-000000000000}"/>
          </ac:spMkLst>
        </pc:spChg>
        <pc:picChg chg="mod">
          <ac:chgData name="Odom, Chris" userId="c04ddd2c-63ab-4698-ae67-7ef2d7f17ca7" providerId="ADAL" clId="{C6F14ABF-B5CF-4D2F-B061-BC2215365A82}" dt="2020-01-20T17:32:34.112" v="10062" actId="1076"/>
          <ac:picMkLst>
            <pc:docMk/>
            <pc:sldMk cId="22077719" sldId="536"/>
            <ac:picMk id="3" creationId="{35457B4E-3B91-47F5-8C4E-8655AECCBA9B}"/>
          </ac:picMkLst>
        </pc:picChg>
        <pc:picChg chg="del">
          <ac:chgData name="Odom, Chris" userId="c04ddd2c-63ab-4698-ae67-7ef2d7f17ca7" providerId="ADAL" clId="{C6F14ABF-B5CF-4D2F-B061-BC2215365A82}" dt="2020-01-20T17:30:33.889" v="10034" actId="478"/>
          <ac:picMkLst>
            <pc:docMk/>
            <pc:sldMk cId="22077719" sldId="536"/>
            <ac:picMk id="48" creationId="{D62EDDAE-5347-4BC8-B095-FBC01609706A}"/>
          </ac:picMkLst>
        </pc:picChg>
      </pc:sldChg>
      <pc:sldChg chg="addSp delSp modSp add">
        <pc:chgData name="Odom, Chris" userId="c04ddd2c-63ab-4698-ae67-7ef2d7f17ca7" providerId="ADAL" clId="{C6F14ABF-B5CF-4D2F-B061-BC2215365A82}" dt="2020-01-25T16:06:40.166" v="35172"/>
        <pc:sldMkLst>
          <pc:docMk/>
          <pc:sldMk cId="493271095" sldId="537"/>
        </pc:sldMkLst>
        <pc:spChg chg="add">
          <ac:chgData name="Odom, Chris" userId="c04ddd2c-63ab-4698-ae67-7ef2d7f17ca7" providerId="ADAL" clId="{C6F14ABF-B5CF-4D2F-B061-BC2215365A82}" dt="2020-01-20T17:46:02.085" v="10449"/>
          <ac:spMkLst>
            <pc:docMk/>
            <pc:sldMk cId="493271095" sldId="537"/>
            <ac:spMk id="8" creationId="{1CF68883-8A0B-4CFB-AB06-7442E14EC390}"/>
          </ac:spMkLst>
        </pc:spChg>
        <pc:spChg chg="add">
          <ac:chgData name="Odom, Chris" userId="c04ddd2c-63ab-4698-ae67-7ef2d7f17ca7" providerId="ADAL" clId="{C6F14ABF-B5CF-4D2F-B061-BC2215365A82}" dt="2020-01-20T17:46:02.085" v="10449"/>
          <ac:spMkLst>
            <pc:docMk/>
            <pc:sldMk cId="493271095" sldId="537"/>
            <ac:spMk id="9" creationId="{AC5FF713-B644-4169-B323-BF3F6B97A207}"/>
          </ac:spMkLst>
        </pc:spChg>
        <pc:spChg chg="add">
          <ac:chgData name="Odom, Chris" userId="c04ddd2c-63ab-4698-ae67-7ef2d7f17ca7" providerId="ADAL" clId="{C6F14ABF-B5CF-4D2F-B061-BC2215365A82}" dt="2020-01-20T17:46:02.085" v="10449"/>
          <ac:spMkLst>
            <pc:docMk/>
            <pc:sldMk cId="493271095" sldId="537"/>
            <ac:spMk id="10" creationId="{5ADF0899-CB42-4E82-8468-F4E9AEC064C4}"/>
          </ac:spMkLst>
        </pc:spChg>
        <pc:spChg chg="add mod">
          <ac:chgData name="Odom, Chris" userId="c04ddd2c-63ab-4698-ae67-7ef2d7f17ca7" providerId="ADAL" clId="{C6F14ABF-B5CF-4D2F-B061-BC2215365A82}" dt="2020-01-20T17:46:21.375" v="10454" actId="208"/>
          <ac:spMkLst>
            <pc:docMk/>
            <pc:sldMk cId="493271095" sldId="537"/>
            <ac:spMk id="11" creationId="{AB9D1B04-4028-441B-80A9-EBFBF717720D}"/>
          </ac:spMkLst>
        </pc:spChg>
        <pc:spChg chg="add">
          <ac:chgData name="Odom, Chris" userId="c04ddd2c-63ab-4698-ae67-7ef2d7f17ca7" providerId="ADAL" clId="{C6F14ABF-B5CF-4D2F-B061-BC2215365A82}" dt="2020-01-25T16:06:40.166" v="35172"/>
          <ac:spMkLst>
            <pc:docMk/>
            <pc:sldMk cId="493271095" sldId="537"/>
            <ac:spMk id="12" creationId="{D9777A70-4B7F-44CF-B3D8-1CD030CD9385}"/>
          </ac:spMkLst>
        </pc:spChg>
        <pc:spChg chg="mod">
          <ac:chgData name="Odom, Chris" userId="c04ddd2c-63ab-4698-ae67-7ef2d7f17ca7" providerId="ADAL" clId="{C6F14ABF-B5CF-4D2F-B061-BC2215365A82}" dt="2020-01-20T17:33:01.597" v="10089" actId="20577"/>
          <ac:spMkLst>
            <pc:docMk/>
            <pc:sldMk cId="493271095" sldId="537"/>
            <ac:spMk id="8194" creationId="{00000000-0000-0000-0000-000000000000}"/>
          </ac:spMkLst>
        </pc:spChg>
        <pc:spChg chg="mod">
          <ac:chgData name="Odom, Chris" userId="c04ddd2c-63ab-4698-ae67-7ef2d7f17ca7" providerId="ADAL" clId="{C6F14ABF-B5CF-4D2F-B061-BC2215365A82}" dt="2020-01-20T18:10:18.896" v="11060" actId="20577"/>
          <ac:spMkLst>
            <pc:docMk/>
            <pc:sldMk cId="493271095" sldId="537"/>
            <ac:spMk id="8196" creationId="{00000000-0000-0000-0000-000000000000}"/>
          </ac:spMkLst>
        </pc:spChg>
        <pc:grpChg chg="add mod">
          <ac:chgData name="Odom, Chris" userId="c04ddd2c-63ab-4698-ae67-7ef2d7f17ca7" providerId="ADAL" clId="{C6F14ABF-B5CF-4D2F-B061-BC2215365A82}" dt="2020-01-20T18:10:10.335" v="11054" actId="1076"/>
          <ac:grpSpMkLst>
            <pc:docMk/>
            <pc:sldMk cId="493271095" sldId="537"/>
            <ac:grpSpMk id="7" creationId="{75F47B90-A9A2-44AE-843F-EE2624DDAB23}"/>
          </ac:grpSpMkLst>
        </pc:grpChg>
        <pc:picChg chg="add mod">
          <ac:chgData name="Odom, Chris" userId="c04ddd2c-63ab-4698-ae67-7ef2d7f17ca7" providerId="ADAL" clId="{C6F14ABF-B5CF-4D2F-B061-BC2215365A82}" dt="2020-01-20T18:10:10.335" v="11054" actId="1076"/>
          <ac:picMkLst>
            <pc:docMk/>
            <pc:sldMk cId="493271095" sldId="537"/>
            <ac:picMk id="2" creationId="{403DE0F3-CDDF-409E-A5A1-509F611B5692}"/>
          </ac:picMkLst>
        </pc:picChg>
        <pc:picChg chg="del">
          <ac:chgData name="Odom, Chris" userId="c04ddd2c-63ab-4698-ae67-7ef2d7f17ca7" providerId="ADAL" clId="{C6F14ABF-B5CF-4D2F-B061-BC2215365A82}" dt="2020-01-20T17:40:20.755" v="10180" actId="478"/>
          <ac:picMkLst>
            <pc:docMk/>
            <pc:sldMk cId="493271095" sldId="537"/>
            <ac:picMk id="3" creationId="{35457B4E-3B91-47F5-8C4E-8655AECCBA9B}"/>
          </ac:picMkLst>
        </pc:picChg>
        <pc:picChg chg="add mod">
          <ac:chgData name="Odom, Chris" userId="c04ddd2c-63ab-4698-ae67-7ef2d7f17ca7" providerId="ADAL" clId="{C6F14ABF-B5CF-4D2F-B061-BC2215365A82}" dt="2020-01-20T18:10:10.335" v="11054" actId="1076"/>
          <ac:picMkLst>
            <pc:docMk/>
            <pc:sldMk cId="493271095" sldId="537"/>
            <ac:picMk id="5" creationId="{85482C9C-8F63-40A3-8BA0-1C44A3384CB3}"/>
          </ac:picMkLst>
        </pc:picChg>
      </pc:sldChg>
      <pc:sldChg chg="addSp delSp modSp add del">
        <pc:chgData name="Odom, Chris" userId="c04ddd2c-63ab-4698-ae67-7ef2d7f17ca7" providerId="ADAL" clId="{C6F14ABF-B5CF-4D2F-B061-BC2215365A82}" dt="2020-01-20T21:11:53.543" v="14106" actId="47"/>
        <pc:sldMkLst>
          <pc:docMk/>
          <pc:sldMk cId="2283922908" sldId="538"/>
        </pc:sldMkLst>
        <pc:spChg chg="mod">
          <ac:chgData name="Odom, Chris" userId="c04ddd2c-63ab-4698-ae67-7ef2d7f17ca7" providerId="ADAL" clId="{C6F14ABF-B5CF-4D2F-B061-BC2215365A82}" dt="2020-01-20T17:38:24.542" v="10179" actId="20577"/>
          <ac:spMkLst>
            <pc:docMk/>
            <pc:sldMk cId="2283922908" sldId="538"/>
            <ac:spMk id="8194" creationId="{00000000-0000-0000-0000-000000000000}"/>
          </ac:spMkLst>
        </pc:spChg>
        <pc:spChg chg="mod">
          <ac:chgData name="Odom, Chris" userId="c04ddd2c-63ab-4698-ae67-7ef2d7f17ca7" providerId="ADAL" clId="{C6F14ABF-B5CF-4D2F-B061-BC2215365A82}" dt="2020-01-20T17:37:26.240" v="10155" actId="207"/>
          <ac:spMkLst>
            <pc:docMk/>
            <pc:sldMk cId="2283922908" sldId="538"/>
            <ac:spMk id="8196" creationId="{00000000-0000-0000-0000-000000000000}"/>
          </ac:spMkLst>
        </pc:spChg>
        <pc:picChg chg="add mod">
          <ac:chgData name="Odom, Chris" userId="c04ddd2c-63ab-4698-ae67-7ef2d7f17ca7" providerId="ADAL" clId="{C6F14ABF-B5CF-4D2F-B061-BC2215365A82}" dt="2020-01-20T17:35:51.839" v="10125" actId="1076"/>
          <ac:picMkLst>
            <pc:docMk/>
            <pc:sldMk cId="2283922908" sldId="538"/>
            <ac:picMk id="2" creationId="{859F77E5-D66F-41EA-AA8A-8DB15A4D6844}"/>
          </ac:picMkLst>
        </pc:picChg>
        <pc:picChg chg="del">
          <ac:chgData name="Odom, Chris" userId="c04ddd2c-63ab-4698-ae67-7ef2d7f17ca7" providerId="ADAL" clId="{C6F14ABF-B5CF-4D2F-B061-BC2215365A82}" dt="2020-01-20T17:33:53.745" v="10105" actId="478"/>
          <ac:picMkLst>
            <pc:docMk/>
            <pc:sldMk cId="2283922908" sldId="538"/>
            <ac:picMk id="3" creationId="{35457B4E-3B91-47F5-8C4E-8655AECCBA9B}"/>
          </ac:picMkLst>
        </pc:picChg>
        <pc:cxnChg chg="add del mod">
          <ac:chgData name="Odom, Chris" userId="c04ddd2c-63ab-4698-ae67-7ef2d7f17ca7" providerId="ADAL" clId="{C6F14ABF-B5CF-4D2F-B061-BC2215365A82}" dt="2020-01-20T17:37:18.928" v="10154" actId="478"/>
          <ac:cxnSpMkLst>
            <pc:docMk/>
            <pc:sldMk cId="2283922908" sldId="538"/>
            <ac:cxnSpMk id="5" creationId="{D286A31D-3744-499D-948C-05C22035C334}"/>
          </ac:cxnSpMkLst>
        </pc:cxnChg>
      </pc:sldChg>
      <pc:sldChg chg="addSp delSp modSp add del ord">
        <pc:chgData name="Odom, Chris" userId="c04ddd2c-63ab-4698-ae67-7ef2d7f17ca7" providerId="ADAL" clId="{C6F14ABF-B5CF-4D2F-B061-BC2215365A82}" dt="2020-01-20T20:02:17.343" v="13453" actId="47"/>
        <pc:sldMkLst>
          <pc:docMk/>
          <pc:sldMk cId="2987377000" sldId="539"/>
        </pc:sldMkLst>
        <pc:spChg chg="mod">
          <ac:chgData name="Odom, Chris" userId="c04ddd2c-63ab-4698-ae67-7ef2d7f17ca7" providerId="ADAL" clId="{C6F14ABF-B5CF-4D2F-B061-BC2215365A82}" dt="2020-01-20T17:54:37.230" v="10610" actId="6549"/>
          <ac:spMkLst>
            <pc:docMk/>
            <pc:sldMk cId="2987377000" sldId="539"/>
            <ac:spMk id="8194" creationId="{00000000-0000-0000-0000-000000000000}"/>
          </ac:spMkLst>
        </pc:spChg>
        <pc:spChg chg="mod">
          <ac:chgData name="Odom, Chris" userId="c04ddd2c-63ab-4698-ae67-7ef2d7f17ca7" providerId="ADAL" clId="{C6F14ABF-B5CF-4D2F-B061-BC2215365A82}" dt="2020-01-20T17:56:07.079" v="10618" actId="14100"/>
          <ac:spMkLst>
            <pc:docMk/>
            <pc:sldMk cId="2987377000" sldId="539"/>
            <ac:spMk id="8196" creationId="{00000000-0000-0000-0000-000000000000}"/>
          </ac:spMkLst>
        </pc:spChg>
        <pc:grpChg chg="del">
          <ac:chgData name="Odom, Chris" userId="c04ddd2c-63ab-4698-ae67-7ef2d7f17ca7" providerId="ADAL" clId="{C6F14ABF-B5CF-4D2F-B061-BC2215365A82}" dt="2020-01-20T17:54:41.743" v="10613" actId="478"/>
          <ac:grpSpMkLst>
            <pc:docMk/>
            <pc:sldMk cId="2987377000" sldId="539"/>
            <ac:grpSpMk id="7" creationId="{75F47B90-A9A2-44AE-843F-EE2624DDAB23}"/>
          </ac:grpSpMkLst>
        </pc:grpChg>
        <pc:picChg chg="del">
          <ac:chgData name="Odom, Chris" userId="c04ddd2c-63ab-4698-ae67-7ef2d7f17ca7" providerId="ADAL" clId="{C6F14ABF-B5CF-4D2F-B061-BC2215365A82}" dt="2020-01-20T17:54:40.981" v="10612" actId="478"/>
          <ac:picMkLst>
            <pc:docMk/>
            <pc:sldMk cId="2987377000" sldId="539"/>
            <ac:picMk id="2" creationId="{403DE0F3-CDDF-409E-A5A1-509F611B5692}"/>
          </ac:picMkLst>
        </pc:picChg>
        <pc:picChg chg="add mod">
          <ac:chgData name="Odom, Chris" userId="c04ddd2c-63ab-4698-ae67-7ef2d7f17ca7" providerId="ADAL" clId="{C6F14ABF-B5CF-4D2F-B061-BC2215365A82}" dt="2020-01-20T17:56:11.703" v="10620" actId="1076"/>
          <ac:picMkLst>
            <pc:docMk/>
            <pc:sldMk cId="2987377000" sldId="539"/>
            <ac:picMk id="3" creationId="{9900416F-C29C-4C7B-8F45-DB2BDDD6B704}"/>
          </ac:picMkLst>
        </pc:picChg>
        <pc:picChg chg="add del mod">
          <ac:chgData name="Odom, Chris" userId="c04ddd2c-63ab-4698-ae67-7ef2d7f17ca7" providerId="ADAL" clId="{C6F14ABF-B5CF-4D2F-B061-BC2215365A82}" dt="2020-01-20T20:01:03.034" v="13420"/>
          <ac:picMkLst>
            <pc:docMk/>
            <pc:sldMk cId="2987377000" sldId="539"/>
            <ac:picMk id="4" creationId="{9581E339-D50E-4D03-AD86-5BC2C7B91DF7}"/>
          </ac:picMkLst>
        </pc:picChg>
        <pc:picChg chg="del">
          <ac:chgData name="Odom, Chris" userId="c04ddd2c-63ab-4698-ae67-7ef2d7f17ca7" providerId="ADAL" clId="{C6F14ABF-B5CF-4D2F-B061-BC2215365A82}" dt="2020-01-20T17:54:39.683" v="10611" actId="478"/>
          <ac:picMkLst>
            <pc:docMk/>
            <pc:sldMk cId="2987377000" sldId="539"/>
            <ac:picMk id="5" creationId="{85482C9C-8F63-40A3-8BA0-1C44A3384CB3}"/>
          </ac:picMkLst>
        </pc:picChg>
      </pc:sldChg>
      <pc:sldChg chg="modSp add del">
        <pc:chgData name="Odom, Chris" userId="c04ddd2c-63ab-4698-ae67-7ef2d7f17ca7" providerId="ADAL" clId="{C6F14ABF-B5CF-4D2F-B061-BC2215365A82}" dt="2020-01-20T18:28:32.395" v="11183" actId="2696"/>
        <pc:sldMkLst>
          <pc:docMk/>
          <pc:sldMk cId="2791689425" sldId="540"/>
        </pc:sldMkLst>
        <pc:spChg chg="mod">
          <ac:chgData name="Odom, Chris" userId="c04ddd2c-63ab-4698-ae67-7ef2d7f17ca7" providerId="ADAL" clId="{C6F14ABF-B5CF-4D2F-B061-BC2215365A82}" dt="2020-01-20T18:26:39.367" v="11100" actId="20577"/>
          <ac:spMkLst>
            <pc:docMk/>
            <pc:sldMk cId="2791689425" sldId="540"/>
            <ac:spMk id="17410" creationId="{00000000-0000-0000-0000-000000000000}"/>
          </ac:spMkLst>
        </pc:spChg>
        <pc:spChg chg="mod">
          <ac:chgData name="Odom, Chris" userId="c04ddd2c-63ab-4698-ae67-7ef2d7f17ca7" providerId="ADAL" clId="{C6F14ABF-B5CF-4D2F-B061-BC2215365A82}" dt="2020-01-20T18:27:57.037" v="11180" actId="20577"/>
          <ac:spMkLst>
            <pc:docMk/>
            <pc:sldMk cId="2791689425" sldId="540"/>
            <ac:spMk id="17411" creationId="{00000000-0000-0000-0000-000000000000}"/>
          </ac:spMkLst>
        </pc:spChg>
      </pc:sldChg>
      <pc:sldChg chg="delSp add del modAnim">
        <pc:chgData name="Odom, Chris" userId="c04ddd2c-63ab-4698-ae67-7ef2d7f17ca7" providerId="ADAL" clId="{C6F14ABF-B5CF-4D2F-B061-BC2215365A82}" dt="2020-01-20T19:00:09.406" v="12308" actId="47"/>
        <pc:sldMkLst>
          <pc:docMk/>
          <pc:sldMk cId="3603918930" sldId="540"/>
        </pc:sldMkLst>
        <pc:spChg chg="del">
          <ac:chgData name="Odom, Chris" userId="c04ddd2c-63ab-4698-ae67-7ef2d7f17ca7" providerId="ADAL" clId="{C6F14ABF-B5CF-4D2F-B061-BC2215365A82}" dt="2020-01-20T18:59:59.059" v="12305"/>
          <ac:spMkLst>
            <pc:docMk/>
            <pc:sldMk cId="3603918930" sldId="540"/>
            <ac:spMk id="5" creationId="{AE93AF4A-1CF8-4816-A1B4-0C6C3649CAD8}"/>
          </ac:spMkLst>
        </pc:spChg>
      </pc:sldChg>
      <pc:sldChg chg="addSp delSp modSp add del modAnim modNotesTx">
        <pc:chgData name="Odom, Chris" userId="c04ddd2c-63ab-4698-ae67-7ef2d7f17ca7" providerId="ADAL" clId="{C6F14ABF-B5CF-4D2F-B061-BC2215365A82}" dt="2020-01-25T15:34:43.241" v="35074" actId="47"/>
        <pc:sldMkLst>
          <pc:docMk/>
          <pc:sldMk cId="2402952231" sldId="541"/>
        </pc:sldMkLst>
        <pc:spChg chg="mod">
          <ac:chgData name="Odom, Chris" userId="c04ddd2c-63ab-4698-ae67-7ef2d7f17ca7" providerId="ADAL" clId="{C6F14ABF-B5CF-4D2F-B061-BC2215365A82}" dt="2020-01-20T19:07:38.297" v="12476" actId="1076"/>
          <ac:spMkLst>
            <pc:docMk/>
            <pc:sldMk cId="2402952231" sldId="541"/>
            <ac:spMk id="6" creationId="{996FDBB8-AE78-49AA-A647-B79442EF9C0C}"/>
          </ac:spMkLst>
        </pc:spChg>
        <pc:spChg chg="add mod">
          <ac:chgData name="Odom, Chris" userId="c04ddd2c-63ab-4698-ae67-7ef2d7f17ca7" providerId="ADAL" clId="{C6F14ABF-B5CF-4D2F-B061-BC2215365A82}" dt="2020-01-25T12:36:42.942" v="32624" actId="207"/>
          <ac:spMkLst>
            <pc:docMk/>
            <pc:sldMk cId="2402952231" sldId="541"/>
            <ac:spMk id="7" creationId="{FAC746A1-4849-4236-BC19-6F50E64D1418}"/>
          </ac:spMkLst>
        </pc:spChg>
        <pc:spChg chg="add mod">
          <ac:chgData name="Odom, Chris" userId="c04ddd2c-63ab-4698-ae67-7ef2d7f17ca7" providerId="ADAL" clId="{C6F14ABF-B5CF-4D2F-B061-BC2215365A82}" dt="2020-01-21T18:22:26.397" v="26528" actId="20577"/>
          <ac:spMkLst>
            <pc:docMk/>
            <pc:sldMk cId="2402952231" sldId="541"/>
            <ac:spMk id="8" creationId="{DCDD898B-9472-4C7D-8E34-D40C905B5DE4}"/>
          </ac:spMkLst>
        </pc:spChg>
        <pc:spChg chg="add mod">
          <ac:chgData name="Odom, Chris" userId="c04ddd2c-63ab-4698-ae67-7ef2d7f17ca7" providerId="ADAL" clId="{C6F14ABF-B5CF-4D2F-B061-BC2215365A82}" dt="2020-01-20T19:41:18.986" v="12916" actId="1076"/>
          <ac:spMkLst>
            <pc:docMk/>
            <pc:sldMk cId="2402952231" sldId="541"/>
            <ac:spMk id="11" creationId="{19E43F19-E617-4D75-BCBD-BFF0667FF10D}"/>
          </ac:spMkLst>
        </pc:spChg>
        <pc:spChg chg="add mod">
          <ac:chgData name="Odom, Chris" userId="c04ddd2c-63ab-4698-ae67-7ef2d7f17ca7" providerId="ADAL" clId="{C6F14ABF-B5CF-4D2F-B061-BC2215365A82}" dt="2020-01-20T19:26:31.804" v="12557" actId="1076"/>
          <ac:spMkLst>
            <pc:docMk/>
            <pc:sldMk cId="2402952231" sldId="541"/>
            <ac:spMk id="12" creationId="{0977AEEA-6A62-40EF-B335-C96803BD778E}"/>
          </ac:spMkLst>
        </pc:spChg>
        <pc:spChg chg="add del mod">
          <ac:chgData name="Odom, Chris" userId="c04ddd2c-63ab-4698-ae67-7ef2d7f17ca7" providerId="ADAL" clId="{C6F14ABF-B5CF-4D2F-B061-BC2215365A82}" dt="2020-01-20T19:21:40.272" v="12530" actId="478"/>
          <ac:spMkLst>
            <pc:docMk/>
            <pc:sldMk cId="2402952231" sldId="541"/>
            <ac:spMk id="13" creationId="{03DF8900-2214-4480-91AF-D5BA1AF7902D}"/>
          </ac:spMkLst>
        </pc:spChg>
        <pc:spChg chg="mod">
          <ac:chgData name="Odom, Chris" userId="c04ddd2c-63ab-4698-ae67-7ef2d7f17ca7" providerId="ADAL" clId="{C6F14ABF-B5CF-4D2F-B061-BC2215365A82}" dt="2020-01-20T18:37:09.943" v="11401" actId="20577"/>
          <ac:spMkLst>
            <pc:docMk/>
            <pc:sldMk cId="2402952231" sldId="541"/>
            <ac:spMk id="18434" creationId="{00000000-0000-0000-0000-000000000000}"/>
          </ac:spMkLst>
        </pc:spChg>
        <pc:spChg chg="del">
          <ac:chgData name="Odom, Chris" userId="c04ddd2c-63ab-4698-ae67-7ef2d7f17ca7" providerId="ADAL" clId="{C6F14ABF-B5CF-4D2F-B061-BC2215365A82}" dt="2020-01-20T18:43:50.493" v="11590" actId="478"/>
          <ac:spMkLst>
            <pc:docMk/>
            <pc:sldMk cId="2402952231" sldId="541"/>
            <ac:spMk id="18436" creationId="{00000000-0000-0000-0000-000000000000}"/>
          </ac:spMkLst>
        </pc:spChg>
        <pc:spChg chg="del mod">
          <ac:chgData name="Odom, Chris" userId="c04ddd2c-63ab-4698-ae67-7ef2d7f17ca7" providerId="ADAL" clId="{C6F14ABF-B5CF-4D2F-B061-BC2215365A82}" dt="2020-01-20T18:48:26.327" v="12112" actId="478"/>
          <ac:spMkLst>
            <pc:docMk/>
            <pc:sldMk cId="2402952231" sldId="541"/>
            <ac:spMk id="18437" creationId="{00000000-0000-0000-0000-000000000000}"/>
          </ac:spMkLst>
        </pc:spChg>
        <pc:picChg chg="add mod">
          <ac:chgData name="Odom, Chris" userId="c04ddd2c-63ab-4698-ae67-7ef2d7f17ca7" providerId="ADAL" clId="{C6F14ABF-B5CF-4D2F-B061-BC2215365A82}" dt="2020-01-20T19:26:41.085" v="12559" actId="1076"/>
          <ac:picMkLst>
            <pc:docMk/>
            <pc:sldMk cId="2402952231" sldId="541"/>
            <ac:picMk id="2" creationId="{112B9F17-E945-41C5-B466-E6A28FDACF28}"/>
          </ac:picMkLst>
        </pc:picChg>
        <pc:picChg chg="add mod">
          <ac:chgData name="Odom, Chris" userId="c04ddd2c-63ab-4698-ae67-7ef2d7f17ca7" providerId="ADAL" clId="{C6F14ABF-B5CF-4D2F-B061-BC2215365A82}" dt="2020-01-20T19:41:14.862" v="12915" actId="1076"/>
          <ac:picMkLst>
            <pc:docMk/>
            <pc:sldMk cId="2402952231" sldId="541"/>
            <ac:picMk id="9" creationId="{35FDE9B7-C37A-4B19-B4E4-06E74079C320}"/>
          </ac:picMkLst>
        </pc:picChg>
        <pc:picChg chg="add mod">
          <ac:chgData name="Odom, Chris" userId="c04ddd2c-63ab-4698-ae67-7ef2d7f17ca7" providerId="ADAL" clId="{C6F14ABF-B5CF-4D2F-B061-BC2215365A82}" dt="2020-01-20T19:41:25.309" v="12918" actId="1076"/>
          <ac:picMkLst>
            <pc:docMk/>
            <pc:sldMk cId="2402952231" sldId="541"/>
            <ac:picMk id="10" creationId="{2EE1CC3F-7877-4C81-93F6-19A86155CEA4}"/>
          </ac:picMkLst>
        </pc:picChg>
        <pc:picChg chg="add mod">
          <ac:chgData name="Odom, Chris" userId="c04ddd2c-63ab-4698-ae67-7ef2d7f17ca7" providerId="ADAL" clId="{C6F14ABF-B5CF-4D2F-B061-BC2215365A82}" dt="2020-01-20T19:41:21.500" v="12917" actId="1076"/>
          <ac:picMkLst>
            <pc:docMk/>
            <pc:sldMk cId="2402952231" sldId="541"/>
            <ac:picMk id="14" creationId="{138B2701-E2CE-4D09-BA06-AA948AC83BDC}"/>
          </ac:picMkLst>
        </pc:picChg>
      </pc:sldChg>
      <pc:sldChg chg="add del">
        <pc:chgData name="Odom, Chris" userId="c04ddd2c-63ab-4698-ae67-7ef2d7f17ca7" providerId="ADAL" clId="{C6F14ABF-B5CF-4D2F-B061-BC2215365A82}" dt="2020-01-20T18:28:30.256" v="11182"/>
        <pc:sldMkLst>
          <pc:docMk/>
          <pc:sldMk cId="3923743620" sldId="541"/>
        </pc:sldMkLst>
      </pc:sldChg>
      <pc:sldChg chg="add del">
        <pc:chgData name="Odom, Chris" userId="c04ddd2c-63ab-4698-ae67-7ef2d7f17ca7" providerId="ADAL" clId="{C6F14ABF-B5CF-4D2F-B061-BC2215365A82}" dt="2020-01-20T18:42:54.164" v="11454" actId="47"/>
        <pc:sldMkLst>
          <pc:docMk/>
          <pc:sldMk cId="1573335886" sldId="542"/>
        </pc:sldMkLst>
      </pc:sldChg>
      <pc:sldChg chg="addSp delSp modSp add delAnim modAnim modNotesTx">
        <pc:chgData name="Odom, Chris" userId="c04ddd2c-63ab-4698-ae67-7ef2d7f17ca7" providerId="ADAL" clId="{C6F14ABF-B5CF-4D2F-B061-BC2215365A82}" dt="2020-01-25T16:06:44.613" v="35176"/>
        <pc:sldMkLst>
          <pc:docMk/>
          <pc:sldMk cId="3615453204" sldId="542"/>
        </pc:sldMkLst>
        <pc:spChg chg="mod">
          <ac:chgData name="Odom, Chris" userId="c04ddd2c-63ab-4698-ae67-7ef2d7f17ca7" providerId="ADAL" clId="{C6F14ABF-B5CF-4D2F-B061-BC2215365A82}" dt="2020-01-25T12:52:50.518" v="32861" actId="1076"/>
          <ac:spMkLst>
            <pc:docMk/>
            <pc:sldMk cId="3615453204" sldId="542"/>
            <ac:spMk id="6" creationId="{996FDBB8-AE78-49AA-A647-B79442EF9C0C}"/>
          </ac:spMkLst>
        </pc:spChg>
        <pc:spChg chg="add">
          <ac:chgData name="Odom, Chris" userId="c04ddd2c-63ab-4698-ae67-7ef2d7f17ca7" providerId="ADAL" clId="{C6F14ABF-B5CF-4D2F-B061-BC2215365A82}" dt="2020-01-25T16:06:44.613" v="35176"/>
          <ac:spMkLst>
            <pc:docMk/>
            <pc:sldMk cId="3615453204" sldId="542"/>
            <ac:spMk id="7" creationId="{0F1C111A-67B7-4D1E-A233-79F322CFD6FA}"/>
          </ac:spMkLst>
        </pc:spChg>
        <pc:spChg chg="del mod">
          <ac:chgData name="Odom, Chris" userId="c04ddd2c-63ab-4698-ae67-7ef2d7f17ca7" providerId="ADAL" clId="{C6F14ABF-B5CF-4D2F-B061-BC2215365A82}" dt="2020-01-20T19:29:55.485" v="12834" actId="478"/>
          <ac:spMkLst>
            <pc:docMk/>
            <pc:sldMk cId="3615453204" sldId="542"/>
            <ac:spMk id="7" creationId="{FAC746A1-4849-4236-BC19-6F50E64D1418}"/>
          </ac:spMkLst>
        </pc:spChg>
        <pc:spChg chg="mod">
          <ac:chgData name="Odom, Chris" userId="c04ddd2c-63ab-4698-ae67-7ef2d7f17ca7" providerId="ADAL" clId="{C6F14ABF-B5CF-4D2F-B061-BC2215365A82}" dt="2020-01-25T12:52:53.429" v="32862" actId="1076"/>
          <ac:spMkLst>
            <pc:docMk/>
            <pc:sldMk cId="3615453204" sldId="542"/>
            <ac:spMk id="8" creationId="{DCDD898B-9472-4C7D-8E34-D40C905B5DE4}"/>
          </ac:spMkLst>
        </pc:spChg>
        <pc:spChg chg="del mod ord">
          <ac:chgData name="Odom, Chris" userId="c04ddd2c-63ab-4698-ae67-7ef2d7f17ca7" providerId="ADAL" clId="{C6F14ABF-B5CF-4D2F-B061-BC2215365A82}" dt="2020-01-20T19:29:32.538" v="12822" actId="478"/>
          <ac:spMkLst>
            <pc:docMk/>
            <pc:sldMk cId="3615453204" sldId="542"/>
            <ac:spMk id="11" creationId="{19E43F19-E617-4D75-BCBD-BFF0667FF10D}"/>
          </ac:spMkLst>
        </pc:spChg>
        <pc:spChg chg="del mod">
          <ac:chgData name="Odom, Chris" userId="c04ddd2c-63ab-4698-ae67-7ef2d7f17ca7" providerId="ADAL" clId="{C6F14ABF-B5CF-4D2F-B061-BC2215365A82}" dt="2020-01-20T19:29:30.950" v="12821" actId="478"/>
          <ac:spMkLst>
            <pc:docMk/>
            <pc:sldMk cId="3615453204" sldId="542"/>
            <ac:spMk id="12" creationId="{0977AEEA-6A62-40EF-B335-C96803BD778E}"/>
          </ac:spMkLst>
        </pc:spChg>
        <pc:spChg chg="add del mod">
          <ac:chgData name="Odom, Chris" userId="c04ddd2c-63ab-4698-ae67-7ef2d7f17ca7" providerId="ADAL" clId="{C6F14ABF-B5CF-4D2F-B061-BC2215365A82}" dt="2020-01-25T12:50:57.869" v="32848" actId="478"/>
          <ac:spMkLst>
            <pc:docMk/>
            <pc:sldMk cId="3615453204" sldId="542"/>
            <ac:spMk id="13" creationId="{1616FA84-F0E7-4EB0-9EFE-16C68DE37277}"/>
          </ac:spMkLst>
        </pc:spChg>
        <pc:spChg chg="add mod">
          <ac:chgData name="Odom, Chris" userId="c04ddd2c-63ab-4698-ae67-7ef2d7f17ca7" providerId="ADAL" clId="{C6F14ABF-B5CF-4D2F-B061-BC2215365A82}" dt="2020-01-25T12:52:31.739" v="32860" actId="33524"/>
          <ac:spMkLst>
            <pc:docMk/>
            <pc:sldMk cId="3615453204" sldId="542"/>
            <ac:spMk id="14" creationId="{FEF3403C-A944-40AC-AF0F-0FD4FAA44E99}"/>
          </ac:spMkLst>
        </pc:spChg>
        <pc:spChg chg="mod">
          <ac:chgData name="Odom, Chris" userId="c04ddd2c-63ab-4698-ae67-7ef2d7f17ca7" providerId="ADAL" clId="{C6F14ABF-B5CF-4D2F-B061-BC2215365A82}" dt="2020-01-20T19:54:08.045" v="13312" actId="20577"/>
          <ac:spMkLst>
            <pc:docMk/>
            <pc:sldMk cId="3615453204" sldId="542"/>
            <ac:spMk id="18434" creationId="{00000000-0000-0000-0000-000000000000}"/>
          </ac:spMkLst>
        </pc:spChg>
        <pc:picChg chg="del">
          <ac:chgData name="Odom, Chris" userId="c04ddd2c-63ab-4698-ae67-7ef2d7f17ca7" providerId="ADAL" clId="{C6F14ABF-B5CF-4D2F-B061-BC2215365A82}" dt="2020-01-20T19:14:36.329" v="12502" actId="478"/>
          <ac:picMkLst>
            <pc:docMk/>
            <pc:sldMk cId="3615453204" sldId="542"/>
            <ac:picMk id="2" creationId="{112B9F17-E945-41C5-B466-E6A28FDACF28}"/>
          </ac:picMkLst>
        </pc:picChg>
        <pc:picChg chg="add mod">
          <ac:chgData name="Odom, Chris" userId="c04ddd2c-63ab-4698-ae67-7ef2d7f17ca7" providerId="ADAL" clId="{C6F14ABF-B5CF-4D2F-B061-BC2215365A82}" dt="2020-01-25T12:52:55.422" v="32863" actId="1076"/>
          <ac:picMkLst>
            <pc:docMk/>
            <pc:sldMk cId="3615453204" sldId="542"/>
            <ac:picMk id="3" creationId="{7F4E2A44-84D5-482B-B6D5-07132A4C9FB9}"/>
          </ac:picMkLst>
        </pc:picChg>
        <pc:picChg chg="del">
          <ac:chgData name="Odom, Chris" userId="c04ddd2c-63ab-4698-ae67-7ef2d7f17ca7" providerId="ADAL" clId="{C6F14ABF-B5CF-4D2F-B061-BC2215365A82}" dt="2020-01-20T19:14:37.892" v="12503" actId="478"/>
          <ac:picMkLst>
            <pc:docMk/>
            <pc:sldMk cId="3615453204" sldId="542"/>
            <ac:picMk id="9" creationId="{35FDE9B7-C37A-4B19-B4E4-06E74079C320}"/>
          </ac:picMkLst>
        </pc:picChg>
        <pc:picChg chg="del mod">
          <ac:chgData name="Odom, Chris" userId="c04ddd2c-63ab-4698-ae67-7ef2d7f17ca7" providerId="ADAL" clId="{C6F14ABF-B5CF-4D2F-B061-BC2215365A82}" dt="2020-01-20T19:14:35.061" v="12501" actId="478"/>
          <ac:picMkLst>
            <pc:docMk/>
            <pc:sldMk cId="3615453204" sldId="542"/>
            <ac:picMk id="10" creationId="{2EE1CC3F-7877-4C81-93F6-19A86155CEA4}"/>
          </ac:picMkLst>
        </pc:picChg>
      </pc:sldChg>
      <pc:sldChg chg="add del">
        <pc:chgData name="Odom, Chris" userId="c04ddd2c-63ab-4698-ae67-7ef2d7f17ca7" providerId="ADAL" clId="{C6F14ABF-B5CF-4D2F-B061-BC2215365A82}" dt="2020-01-20T19:54:16.376" v="13313" actId="47"/>
        <pc:sldMkLst>
          <pc:docMk/>
          <pc:sldMk cId="761792083" sldId="543"/>
        </pc:sldMkLst>
      </pc:sldChg>
      <pc:sldChg chg="add del">
        <pc:chgData name="Odom, Chris" userId="c04ddd2c-63ab-4698-ae67-7ef2d7f17ca7" providerId="ADAL" clId="{C6F14ABF-B5CF-4D2F-B061-BC2215365A82}" dt="2020-01-20T19:45:03.814" v="12972" actId="2696"/>
        <pc:sldMkLst>
          <pc:docMk/>
          <pc:sldMk cId="2512283152" sldId="543"/>
        </pc:sldMkLst>
      </pc:sldChg>
      <pc:sldChg chg="addSp delSp modSp add ord">
        <pc:chgData name="Odom, Chris" userId="c04ddd2c-63ab-4698-ae67-7ef2d7f17ca7" providerId="ADAL" clId="{C6F14ABF-B5CF-4D2F-B061-BC2215365A82}" dt="2020-01-25T16:07:07.510" v="35195"/>
        <pc:sldMkLst>
          <pc:docMk/>
          <pc:sldMk cId="4024826559" sldId="543"/>
        </pc:sldMkLst>
        <pc:spChg chg="add">
          <ac:chgData name="Odom, Chris" userId="c04ddd2c-63ab-4698-ae67-7ef2d7f17ca7" providerId="ADAL" clId="{C6F14ABF-B5CF-4D2F-B061-BC2215365A82}" dt="2020-01-25T16:07:07.510" v="35195"/>
          <ac:spMkLst>
            <pc:docMk/>
            <pc:sldMk cId="4024826559" sldId="543"/>
            <ac:spMk id="6" creationId="{9484C0E4-EEA0-4745-9590-CFF5602E4371}"/>
          </ac:spMkLst>
        </pc:spChg>
        <pc:spChg chg="add mod">
          <ac:chgData name="Odom, Chris" userId="c04ddd2c-63ab-4698-ae67-7ef2d7f17ca7" providerId="ADAL" clId="{C6F14ABF-B5CF-4D2F-B061-BC2215365A82}" dt="2020-01-25T12:56:01.411" v="32888" actId="114"/>
          <ac:spMkLst>
            <pc:docMk/>
            <pc:sldMk cId="4024826559" sldId="543"/>
            <ac:spMk id="7" creationId="{6789B3EA-21FE-4891-BF35-CD63A6057DC0}"/>
          </ac:spMkLst>
        </pc:spChg>
        <pc:spChg chg="mod">
          <ac:chgData name="Odom, Chris" userId="c04ddd2c-63ab-4698-ae67-7ef2d7f17ca7" providerId="ADAL" clId="{C6F14ABF-B5CF-4D2F-B061-BC2215365A82}" dt="2020-01-20T20:49:21.144" v="13686" actId="20577"/>
          <ac:spMkLst>
            <pc:docMk/>
            <pc:sldMk cId="4024826559" sldId="543"/>
            <ac:spMk id="25602" creationId="{00000000-0000-0000-0000-000000000000}"/>
          </ac:spMkLst>
        </pc:spChg>
        <pc:spChg chg="mod">
          <ac:chgData name="Odom, Chris" userId="c04ddd2c-63ab-4698-ae67-7ef2d7f17ca7" providerId="ADAL" clId="{C6F14ABF-B5CF-4D2F-B061-BC2215365A82}" dt="2020-01-20T20:48:16.135" v="13673" actId="1076"/>
          <ac:spMkLst>
            <pc:docMk/>
            <pc:sldMk cId="4024826559" sldId="543"/>
            <ac:spMk id="25603" creationId="{00000000-0000-0000-0000-000000000000}"/>
          </ac:spMkLst>
        </pc:spChg>
        <pc:picChg chg="del">
          <ac:chgData name="Odom, Chris" userId="c04ddd2c-63ab-4698-ae67-7ef2d7f17ca7" providerId="ADAL" clId="{C6F14ABF-B5CF-4D2F-B061-BC2215365A82}" dt="2020-01-20T20:25:47.928" v="13650" actId="478"/>
          <ac:picMkLst>
            <pc:docMk/>
            <pc:sldMk cId="4024826559" sldId="543"/>
            <ac:picMk id="2" creationId="{2C0C668F-C809-48B0-8F45-D96ADEE8B37B}"/>
          </ac:picMkLst>
        </pc:picChg>
        <pc:picChg chg="add del mod">
          <ac:chgData name="Odom, Chris" userId="c04ddd2c-63ab-4698-ae67-7ef2d7f17ca7" providerId="ADAL" clId="{C6F14ABF-B5CF-4D2F-B061-BC2215365A82}" dt="2020-01-20T20:47:22.536" v="13667" actId="478"/>
          <ac:picMkLst>
            <pc:docMk/>
            <pc:sldMk cId="4024826559" sldId="543"/>
            <ac:picMk id="3" creationId="{CF695173-54B5-4ADD-97CF-A52ACDE27F8D}"/>
          </ac:picMkLst>
        </pc:picChg>
        <pc:picChg chg="add mod">
          <ac:chgData name="Odom, Chris" userId="c04ddd2c-63ab-4698-ae67-7ef2d7f17ca7" providerId="ADAL" clId="{C6F14ABF-B5CF-4D2F-B061-BC2215365A82}" dt="2020-01-20T20:49:07.744" v="13684" actId="1076"/>
          <ac:picMkLst>
            <pc:docMk/>
            <pc:sldMk cId="4024826559" sldId="543"/>
            <ac:picMk id="4" creationId="{8356A9C6-5980-4D11-9862-CC0873E444EA}"/>
          </ac:picMkLst>
        </pc:picChg>
      </pc:sldChg>
      <pc:sldChg chg="addSp add">
        <pc:chgData name="Odom, Chris" userId="c04ddd2c-63ab-4698-ae67-7ef2d7f17ca7" providerId="ADAL" clId="{C6F14ABF-B5CF-4D2F-B061-BC2215365A82}" dt="2020-01-25T16:07:08.422" v="35196"/>
        <pc:sldMkLst>
          <pc:docMk/>
          <pc:sldMk cId="2207622288" sldId="544"/>
        </pc:sldMkLst>
        <pc:spChg chg="add">
          <ac:chgData name="Odom, Chris" userId="c04ddd2c-63ab-4698-ae67-7ef2d7f17ca7" providerId="ADAL" clId="{C6F14ABF-B5CF-4D2F-B061-BC2215365A82}" dt="2020-01-25T16:07:08.422" v="35196"/>
          <ac:spMkLst>
            <pc:docMk/>
            <pc:sldMk cId="2207622288" sldId="544"/>
            <ac:spMk id="5" creationId="{AB44FB75-37BB-481C-9915-E15AD7EE6B6A}"/>
          </ac:spMkLst>
        </pc:spChg>
      </pc:sldChg>
      <pc:sldChg chg="addSp delSp modSp add">
        <pc:chgData name="Odom, Chris" userId="c04ddd2c-63ab-4698-ae67-7ef2d7f17ca7" providerId="ADAL" clId="{C6F14ABF-B5CF-4D2F-B061-BC2215365A82}" dt="2020-01-25T16:07:09.191" v="35197"/>
        <pc:sldMkLst>
          <pc:docMk/>
          <pc:sldMk cId="2014489042" sldId="545"/>
        </pc:sldMkLst>
        <pc:spChg chg="add">
          <ac:chgData name="Odom, Chris" userId="c04ddd2c-63ab-4698-ae67-7ef2d7f17ca7" providerId="ADAL" clId="{C6F14ABF-B5CF-4D2F-B061-BC2215365A82}" dt="2020-01-25T16:07:09.191" v="35197"/>
          <ac:spMkLst>
            <pc:docMk/>
            <pc:sldMk cId="2014489042" sldId="545"/>
            <ac:spMk id="5" creationId="{B75D69F4-97B5-48B4-8EF9-4373A11F346F}"/>
          </ac:spMkLst>
        </pc:spChg>
        <pc:spChg chg="mod">
          <ac:chgData name="Odom, Chris" userId="c04ddd2c-63ab-4698-ae67-7ef2d7f17ca7" providerId="ADAL" clId="{C6F14ABF-B5CF-4D2F-B061-BC2215365A82}" dt="2020-01-20T20:50:14.216" v="13688" actId="20577"/>
          <ac:spMkLst>
            <pc:docMk/>
            <pc:sldMk cId="2014489042" sldId="545"/>
            <ac:spMk id="25602" creationId="{00000000-0000-0000-0000-000000000000}"/>
          </ac:spMkLst>
        </pc:spChg>
        <pc:spChg chg="mod">
          <ac:chgData name="Odom, Chris" userId="c04ddd2c-63ab-4698-ae67-7ef2d7f17ca7" providerId="ADAL" clId="{C6F14ABF-B5CF-4D2F-B061-BC2215365A82}" dt="2020-01-20T20:50:59.560" v="13697" actId="1076"/>
          <ac:spMkLst>
            <pc:docMk/>
            <pc:sldMk cId="2014489042" sldId="545"/>
            <ac:spMk id="25603" creationId="{00000000-0000-0000-0000-000000000000}"/>
          </ac:spMkLst>
        </pc:spChg>
        <pc:picChg chg="add mod">
          <ac:chgData name="Odom, Chris" userId="c04ddd2c-63ab-4698-ae67-7ef2d7f17ca7" providerId="ADAL" clId="{C6F14ABF-B5CF-4D2F-B061-BC2215365A82}" dt="2020-01-20T20:51:34.040" v="13702" actId="1076"/>
          <ac:picMkLst>
            <pc:docMk/>
            <pc:sldMk cId="2014489042" sldId="545"/>
            <ac:picMk id="2" creationId="{DE8AAC27-77E3-4F78-9BA7-8A3F8EAF510C}"/>
          </ac:picMkLst>
        </pc:picChg>
        <pc:picChg chg="del">
          <ac:chgData name="Odom, Chris" userId="c04ddd2c-63ab-4698-ae67-7ef2d7f17ca7" providerId="ADAL" clId="{C6F14ABF-B5CF-4D2F-B061-BC2215365A82}" dt="2020-01-20T20:50:25.228" v="13690" actId="478"/>
          <ac:picMkLst>
            <pc:docMk/>
            <pc:sldMk cId="2014489042" sldId="545"/>
            <ac:picMk id="3" creationId="{CF695173-54B5-4ADD-97CF-A52ACDE27F8D}"/>
          </ac:picMkLst>
        </pc:picChg>
        <pc:picChg chg="add del">
          <ac:chgData name="Odom, Chris" userId="c04ddd2c-63ab-4698-ae67-7ef2d7f17ca7" providerId="ADAL" clId="{C6F14ABF-B5CF-4D2F-B061-BC2215365A82}" dt="2020-01-20T20:51:08.727" v="13698" actId="478"/>
          <ac:picMkLst>
            <pc:docMk/>
            <pc:sldMk cId="2014489042" sldId="545"/>
            <ac:picMk id="5" creationId="{43C1E4C5-733F-42CA-9E9D-5CFFC3D9A8B4}"/>
          </ac:picMkLst>
        </pc:picChg>
      </pc:sldChg>
      <pc:sldChg chg="addSp add">
        <pc:chgData name="Odom, Chris" userId="c04ddd2c-63ab-4698-ae67-7ef2d7f17ca7" providerId="ADAL" clId="{C6F14ABF-B5CF-4D2F-B061-BC2215365A82}" dt="2020-01-25T16:06:41.030" v="35173"/>
        <pc:sldMkLst>
          <pc:docMk/>
          <pc:sldMk cId="2596119801" sldId="546"/>
        </pc:sldMkLst>
        <pc:spChg chg="add">
          <ac:chgData name="Odom, Chris" userId="c04ddd2c-63ab-4698-ae67-7ef2d7f17ca7" providerId="ADAL" clId="{C6F14ABF-B5CF-4D2F-B061-BC2215365A82}" dt="2020-01-25T16:06:41.030" v="35173"/>
          <ac:spMkLst>
            <pc:docMk/>
            <pc:sldMk cId="2596119801" sldId="546"/>
            <ac:spMk id="5" creationId="{CB14FCE9-6370-4891-B0A2-5835116126B4}"/>
          </ac:spMkLst>
        </pc:spChg>
      </pc:sldChg>
      <pc:sldChg chg="addSp modSp add ord">
        <pc:chgData name="Odom, Chris" userId="c04ddd2c-63ab-4698-ae67-7ef2d7f17ca7" providerId="ADAL" clId="{C6F14ABF-B5CF-4D2F-B061-BC2215365A82}" dt="2020-01-25T16:07:01.377" v="35192" actId="1037"/>
        <pc:sldMkLst>
          <pc:docMk/>
          <pc:sldMk cId="1710478866" sldId="547"/>
        </pc:sldMkLst>
        <pc:spChg chg="add mod ord">
          <ac:chgData name="Odom, Chris" userId="c04ddd2c-63ab-4698-ae67-7ef2d7f17ca7" providerId="ADAL" clId="{C6F14ABF-B5CF-4D2F-B061-BC2215365A82}" dt="2020-01-25T16:07:01.377" v="35192" actId="1037"/>
          <ac:spMkLst>
            <pc:docMk/>
            <pc:sldMk cId="1710478866" sldId="547"/>
            <ac:spMk id="6" creationId="{35F8718C-6B98-460B-89FD-999CFEC310B4}"/>
          </ac:spMkLst>
        </pc:spChg>
        <pc:spChg chg="mod">
          <ac:chgData name="Odom, Chris" userId="c04ddd2c-63ab-4698-ae67-7ef2d7f17ca7" providerId="ADAL" clId="{C6F14ABF-B5CF-4D2F-B061-BC2215365A82}" dt="2020-01-20T21:14:03.147" v="14135" actId="20577"/>
          <ac:spMkLst>
            <pc:docMk/>
            <pc:sldMk cId="1710478866" sldId="547"/>
            <ac:spMk id="8194" creationId="{00000000-0000-0000-0000-000000000000}"/>
          </ac:spMkLst>
        </pc:spChg>
        <pc:spChg chg="mod">
          <ac:chgData name="Odom, Chris" userId="c04ddd2c-63ab-4698-ae67-7ef2d7f17ca7" providerId="ADAL" clId="{C6F14ABF-B5CF-4D2F-B061-BC2215365A82}" dt="2020-01-20T21:19:19.878" v="14435" actId="948"/>
          <ac:spMkLst>
            <pc:docMk/>
            <pc:sldMk cId="1710478866" sldId="547"/>
            <ac:spMk id="8196" creationId="{00000000-0000-0000-0000-000000000000}"/>
          </ac:spMkLst>
        </pc:spChg>
        <pc:picChg chg="mod ord">
          <ac:chgData name="Odom, Chris" userId="c04ddd2c-63ab-4698-ae67-7ef2d7f17ca7" providerId="ADAL" clId="{C6F14ABF-B5CF-4D2F-B061-BC2215365A82}" dt="2020-01-20T21:19:06.194" v="14434" actId="1035"/>
          <ac:picMkLst>
            <pc:docMk/>
            <pc:sldMk cId="1710478866" sldId="547"/>
            <ac:picMk id="2" creationId="{859F77E5-D66F-41EA-AA8A-8DB15A4D6844}"/>
          </ac:picMkLst>
        </pc:picChg>
        <pc:picChg chg="add mod">
          <ac:chgData name="Odom, Chris" userId="c04ddd2c-63ab-4698-ae67-7ef2d7f17ca7" providerId="ADAL" clId="{C6F14ABF-B5CF-4D2F-B061-BC2215365A82}" dt="2020-01-20T21:19:01.379" v="14431" actId="1038"/>
          <ac:picMkLst>
            <pc:docMk/>
            <pc:sldMk cId="1710478866" sldId="547"/>
            <ac:picMk id="5" creationId="{FB263FAA-90FA-44D7-BB5E-6E0E27022273}"/>
          </ac:picMkLst>
        </pc:picChg>
      </pc:sldChg>
      <pc:sldChg chg="add del">
        <pc:chgData name="Odom, Chris" userId="c04ddd2c-63ab-4698-ae67-7ef2d7f17ca7" providerId="ADAL" clId="{C6F14ABF-B5CF-4D2F-B061-BC2215365A82}" dt="2020-01-20T21:11:39.441" v="14105" actId="47"/>
        <pc:sldMkLst>
          <pc:docMk/>
          <pc:sldMk cId="3212568700" sldId="547"/>
        </pc:sldMkLst>
      </pc:sldChg>
      <pc:sldChg chg="addSp delSp modSp add delAnim modAnim">
        <pc:chgData name="Odom, Chris" userId="c04ddd2c-63ab-4698-ae67-7ef2d7f17ca7" providerId="ADAL" clId="{C6F14ABF-B5CF-4D2F-B061-BC2215365A82}" dt="2020-01-25T16:07:12.854" v="35199"/>
        <pc:sldMkLst>
          <pc:docMk/>
          <pc:sldMk cId="1191686091" sldId="548"/>
        </pc:sldMkLst>
        <pc:spChg chg="add">
          <ac:chgData name="Odom, Chris" userId="c04ddd2c-63ab-4698-ae67-7ef2d7f17ca7" providerId="ADAL" clId="{C6F14ABF-B5CF-4D2F-B061-BC2215365A82}" dt="2020-01-25T16:07:12.854" v="35199"/>
          <ac:spMkLst>
            <pc:docMk/>
            <pc:sldMk cId="1191686091" sldId="548"/>
            <ac:spMk id="5" creationId="{F35A42B5-31DB-4F94-902A-98DBC59D166B}"/>
          </ac:spMkLst>
        </pc:spChg>
        <pc:spChg chg="del">
          <ac:chgData name="Odom, Chris" userId="c04ddd2c-63ab-4698-ae67-7ef2d7f17ca7" providerId="ADAL" clId="{C6F14ABF-B5CF-4D2F-B061-BC2215365A82}" dt="2020-01-20T21:48:36.418" v="14516" actId="478"/>
          <ac:spMkLst>
            <pc:docMk/>
            <pc:sldMk cId="1191686091" sldId="548"/>
            <ac:spMk id="7" creationId="{C70EE52E-93F3-4F72-BF45-7D7822BCF812}"/>
          </ac:spMkLst>
        </pc:spChg>
        <pc:spChg chg="mod">
          <ac:chgData name="Odom, Chris" userId="c04ddd2c-63ab-4698-ae67-7ef2d7f17ca7" providerId="ADAL" clId="{C6F14ABF-B5CF-4D2F-B061-BC2215365A82}" dt="2020-01-20T21:49:56.224" v="14643" actId="20577"/>
          <ac:spMkLst>
            <pc:docMk/>
            <pc:sldMk cId="1191686091" sldId="548"/>
            <ac:spMk id="29699" creationId="{00000000-0000-0000-0000-000000000000}"/>
          </ac:spMkLst>
        </pc:spChg>
        <pc:spChg chg="del">
          <ac:chgData name="Odom, Chris" userId="c04ddd2c-63ab-4698-ae67-7ef2d7f17ca7" providerId="ADAL" clId="{C6F14ABF-B5CF-4D2F-B061-BC2215365A82}" dt="2020-01-20T21:49:59.085" v="14644" actId="478"/>
          <ac:spMkLst>
            <pc:docMk/>
            <pc:sldMk cId="1191686091" sldId="548"/>
            <ac:spMk id="29701" creationId="{00000000-0000-0000-0000-000000000000}"/>
          </ac:spMkLst>
        </pc:spChg>
        <pc:picChg chg="del">
          <ac:chgData name="Odom, Chris" userId="c04ddd2c-63ab-4698-ae67-7ef2d7f17ca7" providerId="ADAL" clId="{C6F14ABF-B5CF-4D2F-B061-BC2215365A82}" dt="2020-01-20T21:48:34.577" v="14515" actId="478"/>
          <ac:picMkLst>
            <pc:docMk/>
            <pc:sldMk cId="1191686091" sldId="548"/>
            <ac:picMk id="2" creationId="{E3BA4256-75FA-40F2-A148-AA47CB987471}"/>
          </ac:picMkLst>
        </pc:picChg>
        <pc:picChg chg="add del mod modCrop">
          <ac:chgData name="Odom, Chris" userId="c04ddd2c-63ab-4698-ae67-7ef2d7f17ca7" providerId="ADAL" clId="{C6F14ABF-B5CF-4D2F-B061-BC2215365A82}" dt="2020-01-20T22:22:49.569" v="15630"/>
          <ac:picMkLst>
            <pc:docMk/>
            <pc:sldMk cId="1191686091" sldId="548"/>
            <ac:picMk id="3" creationId="{4CB0BFCA-191A-4944-9A76-4A52AAF3C510}"/>
          </ac:picMkLst>
        </pc:picChg>
        <pc:picChg chg="del">
          <ac:chgData name="Odom, Chris" userId="c04ddd2c-63ab-4698-ae67-7ef2d7f17ca7" providerId="ADAL" clId="{C6F14ABF-B5CF-4D2F-B061-BC2215365A82}" dt="2020-01-20T21:50:00.270" v="14645" actId="478"/>
          <ac:picMkLst>
            <pc:docMk/>
            <pc:sldMk cId="1191686091" sldId="548"/>
            <ac:picMk id="29702" creationId="{00000000-0000-0000-0000-000000000000}"/>
          </ac:picMkLst>
        </pc:picChg>
      </pc:sldChg>
      <pc:sldChg chg="add del">
        <pc:chgData name="Odom, Chris" userId="c04ddd2c-63ab-4698-ae67-7ef2d7f17ca7" providerId="ADAL" clId="{C6F14ABF-B5CF-4D2F-B061-BC2215365A82}" dt="2020-01-20T22:04:54.701" v="15163"/>
        <pc:sldMkLst>
          <pc:docMk/>
          <pc:sldMk cId="846245807" sldId="549"/>
        </pc:sldMkLst>
      </pc:sldChg>
      <pc:sldChg chg="addSp modSp add modAnim">
        <pc:chgData name="Odom, Chris" userId="c04ddd2c-63ab-4698-ae67-7ef2d7f17ca7" providerId="ADAL" clId="{C6F14ABF-B5CF-4D2F-B061-BC2215365A82}" dt="2020-01-25T16:06:08.614" v="35149"/>
        <pc:sldMkLst>
          <pc:docMk/>
          <pc:sldMk cId="2241618331" sldId="549"/>
        </pc:sldMkLst>
        <pc:spChg chg="mod">
          <ac:chgData name="Odom, Chris" userId="c04ddd2c-63ab-4698-ae67-7ef2d7f17ca7" providerId="ADAL" clId="{C6F14ABF-B5CF-4D2F-B061-BC2215365A82}" dt="2020-01-20T22:16:08.849" v="15452" actId="1076"/>
          <ac:spMkLst>
            <pc:docMk/>
            <pc:sldMk cId="2241618331" sldId="549"/>
            <ac:spMk id="7" creationId="{E014428D-267F-4C45-9556-4D49E47A494D}"/>
          </ac:spMkLst>
        </pc:spChg>
        <pc:spChg chg="add">
          <ac:chgData name="Odom, Chris" userId="c04ddd2c-63ab-4698-ae67-7ef2d7f17ca7" providerId="ADAL" clId="{C6F14ABF-B5CF-4D2F-B061-BC2215365A82}" dt="2020-01-25T16:06:08.614" v="35149"/>
          <ac:spMkLst>
            <pc:docMk/>
            <pc:sldMk cId="2241618331" sldId="549"/>
            <ac:spMk id="9" creationId="{A818711C-02C2-434F-856D-43A63EFA38F9}"/>
          </ac:spMkLst>
        </pc:spChg>
        <pc:spChg chg="mod">
          <ac:chgData name="Odom, Chris" userId="c04ddd2c-63ab-4698-ae67-7ef2d7f17ca7" providerId="ADAL" clId="{C6F14ABF-B5CF-4D2F-B061-BC2215365A82}" dt="2020-01-20T22:17:32.570" v="15495" actId="1076"/>
          <ac:spMkLst>
            <pc:docMk/>
            <pc:sldMk cId="2241618331" sldId="549"/>
            <ac:spMk id="12296" creationId="{00000000-0000-0000-0000-000000000000}"/>
          </ac:spMkLst>
        </pc:spChg>
        <pc:picChg chg="mod modCrop">
          <ac:chgData name="Odom, Chris" userId="c04ddd2c-63ab-4698-ae67-7ef2d7f17ca7" providerId="ADAL" clId="{C6F14ABF-B5CF-4D2F-B061-BC2215365A82}" dt="2020-01-20T22:17:32.570" v="15495" actId="1076"/>
          <ac:picMkLst>
            <pc:docMk/>
            <pc:sldMk cId="2241618331" sldId="549"/>
            <ac:picMk id="2" creationId="{F72A6417-FA3D-443A-86CE-EDED9811D164}"/>
          </ac:picMkLst>
        </pc:picChg>
        <pc:picChg chg="add mod">
          <ac:chgData name="Odom, Chris" userId="c04ddd2c-63ab-4698-ae67-7ef2d7f17ca7" providerId="ADAL" clId="{C6F14ABF-B5CF-4D2F-B061-BC2215365A82}" dt="2020-01-20T22:17:43.992" v="15497" actId="1076"/>
          <ac:picMkLst>
            <pc:docMk/>
            <pc:sldMk cId="2241618331" sldId="549"/>
            <ac:picMk id="8" creationId="{102212EB-9749-448A-8D49-3B0369B1F328}"/>
          </ac:picMkLst>
        </pc:picChg>
      </pc:sldChg>
      <pc:sldChg chg="addSp delSp modSp add del ord modNotesTx">
        <pc:chgData name="Odom, Chris" userId="c04ddd2c-63ab-4698-ae67-7ef2d7f17ca7" providerId="ADAL" clId="{C6F14ABF-B5CF-4D2F-B061-BC2215365A82}" dt="2020-01-21T03:21:00.819" v="19170" actId="47"/>
        <pc:sldMkLst>
          <pc:docMk/>
          <pc:sldMk cId="3627360395" sldId="550"/>
        </pc:sldMkLst>
        <pc:spChg chg="mod">
          <ac:chgData name="Odom, Chris" userId="c04ddd2c-63ab-4698-ae67-7ef2d7f17ca7" providerId="ADAL" clId="{C6F14ABF-B5CF-4D2F-B061-BC2215365A82}" dt="2020-01-21T02:22:03.704" v="16415" actId="20577"/>
          <ac:spMkLst>
            <pc:docMk/>
            <pc:sldMk cId="3627360395" sldId="550"/>
            <ac:spMk id="8" creationId="{1BCBC876-114E-4B2E-9EA9-54B49D3D9AE0}"/>
          </ac:spMkLst>
        </pc:spChg>
        <pc:spChg chg="mod">
          <ac:chgData name="Odom, Chris" userId="c04ddd2c-63ab-4698-ae67-7ef2d7f17ca7" providerId="ADAL" clId="{C6F14ABF-B5CF-4D2F-B061-BC2215365A82}" dt="2020-01-21T01:15:34.607" v="15784" actId="20577"/>
          <ac:spMkLst>
            <pc:docMk/>
            <pc:sldMk cId="3627360395" sldId="550"/>
            <ac:spMk id="8194" creationId="{00000000-0000-0000-0000-000000000000}"/>
          </ac:spMkLst>
        </pc:spChg>
        <pc:spChg chg="mod">
          <ac:chgData name="Odom, Chris" userId="c04ddd2c-63ab-4698-ae67-7ef2d7f17ca7" providerId="ADAL" clId="{C6F14ABF-B5CF-4D2F-B061-BC2215365A82}" dt="2020-01-21T02:17:18.992" v="16229" actId="14100"/>
          <ac:spMkLst>
            <pc:docMk/>
            <pc:sldMk cId="3627360395" sldId="550"/>
            <ac:spMk id="8196" creationId="{00000000-0000-0000-0000-000000000000}"/>
          </ac:spMkLst>
        </pc:spChg>
        <pc:picChg chg="add mod">
          <ac:chgData name="Odom, Chris" userId="c04ddd2c-63ab-4698-ae67-7ef2d7f17ca7" providerId="ADAL" clId="{C6F14ABF-B5CF-4D2F-B061-BC2215365A82}" dt="2020-01-21T02:21:22.239" v="16413" actId="1076"/>
          <ac:picMkLst>
            <pc:docMk/>
            <pc:sldMk cId="3627360395" sldId="550"/>
            <ac:picMk id="2" creationId="{1851AD45-7264-4EA7-A1C1-EB53DB78F5AF}"/>
          </ac:picMkLst>
        </pc:picChg>
        <pc:picChg chg="del">
          <ac:chgData name="Odom, Chris" userId="c04ddd2c-63ab-4698-ae67-7ef2d7f17ca7" providerId="ADAL" clId="{C6F14ABF-B5CF-4D2F-B061-BC2215365A82}" dt="2020-01-21T01:52:40.322" v="15946" actId="478"/>
          <ac:picMkLst>
            <pc:docMk/>
            <pc:sldMk cId="3627360395" sldId="550"/>
            <ac:picMk id="4" creationId="{77F531CE-08EA-47DD-8BB3-5B0AAE9E697D}"/>
          </ac:picMkLst>
        </pc:picChg>
      </pc:sldChg>
      <pc:sldChg chg="add del">
        <pc:chgData name="Odom, Chris" userId="c04ddd2c-63ab-4698-ae67-7ef2d7f17ca7" providerId="ADAL" clId="{C6F14ABF-B5CF-4D2F-B061-BC2215365A82}" dt="2020-01-21T02:15:42.867" v="16218" actId="47"/>
        <pc:sldMkLst>
          <pc:docMk/>
          <pc:sldMk cId="91448543" sldId="551"/>
        </pc:sldMkLst>
      </pc:sldChg>
      <pc:sldChg chg="addSp delSp modSp add ord modNotesTx">
        <pc:chgData name="Odom, Chris" userId="c04ddd2c-63ab-4698-ae67-7ef2d7f17ca7" providerId="ADAL" clId="{C6F14ABF-B5CF-4D2F-B061-BC2215365A82}" dt="2020-01-25T16:07:46.373" v="35210"/>
        <pc:sldMkLst>
          <pc:docMk/>
          <pc:sldMk cId="2762068903" sldId="552"/>
        </pc:sldMkLst>
        <pc:spChg chg="add del mod">
          <ac:chgData name="Odom, Chris" userId="c04ddd2c-63ab-4698-ae67-7ef2d7f17ca7" providerId="ADAL" clId="{C6F14ABF-B5CF-4D2F-B061-BC2215365A82}" dt="2020-01-21T02:10:57.143" v="16207" actId="478"/>
          <ac:spMkLst>
            <pc:docMk/>
            <pc:sldMk cId="2762068903" sldId="552"/>
            <ac:spMk id="3" creationId="{BEA1DE06-C6CF-4538-917E-24AB16DDD9D9}"/>
          </ac:spMkLst>
        </pc:spChg>
        <pc:spChg chg="add">
          <ac:chgData name="Odom, Chris" userId="c04ddd2c-63ab-4698-ae67-7ef2d7f17ca7" providerId="ADAL" clId="{C6F14ABF-B5CF-4D2F-B061-BC2215365A82}" dt="2020-01-25T16:07:46.373" v="35210"/>
          <ac:spMkLst>
            <pc:docMk/>
            <pc:sldMk cId="2762068903" sldId="552"/>
            <ac:spMk id="5" creationId="{3E993709-9443-4133-9FAE-729999944818}"/>
          </ac:spMkLst>
        </pc:spChg>
        <pc:spChg chg="del">
          <ac:chgData name="Odom, Chris" userId="c04ddd2c-63ab-4698-ae67-7ef2d7f17ca7" providerId="ADAL" clId="{C6F14ABF-B5CF-4D2F-B061-BC2215365A82}" dt="2020-01-21T02:10:54.933" v="16206" actId="478"/>
          <ac:spMkLst>
            <pc:docMk/>
            <pc:sldMk cId="2762068903" sldId="552"/>
            <ac:spMk id="8" creationId="{1BCBC876-114E-4B2E-9EA9-54B49D3D9AE0}"/>
          </ac:spMkLst>
        </pc:spChg>
        <pc:spChg chg="mod">
          <ac:chgData name="Odom, Chris" userId="c04ddd2c-63ab-4698-ae67-7ef2d7f17ca7" providerId="ADAL" clId="{C6F14ABF-B5CF-4D2F-B061-BC2215365A82}" dt="2020-01-21T02:48:32.366" v="17308" actId="313"/>
          <ac:spMkLst>
            <pc:docMk/>
            <pc:sldMk cId="2762068903" sldId="552"/>
            <ac:spMk id="8194" creationId="{00000000-0000-0000-0000-000000000000}"/>
          </ac:spMkLst>
        </pc:spChg>
        <pc:spChg chg="mod">
          <ac:chgData name="Odom, Chris" userId="c04ddd2c-63ab-4698-ae67-7ef2d7f17ca7" providerId="ADAL" clId="{C6F14ABF-B5CF-4D2F-B061-BC2215365A82}" dt="2020-01-21T03:19:46.600" v="19100" actId="179"/>
          <ac:spMkLst>
            <pc:docMk/>
            <pc:sldMk cId="2762068903" sldId="552"/>
            <ac:spMk id="8196" creationId="{00000000-0000-0000-0000-000000000000}"/>
          </ac:spMkLst>
        </pc:spChg>
        <pc:picChg chg="add mod modCrop">
          <ac:chgData name="Odom, Chris" userId="c04ddd2c-63ab-4698-ae67-7ef2d7f17ca7" providerId="ADAL" clId="{C6F14ABF-B5CF-4D2F-B061-BC2215365A82}" dt="2020-01-21T03:19:50.880" v="19101" actId="1076"/>
          <ac:picMkLst>
            <pc:docMk/>
            <pc:sldMk cId="2762068903" sldId="552"/>
            <ac:picMk id="4" creationId="{A4C814B5-3064-4349-9BB7-4B89AEA23951}"/>
          </ac:picMkLst>
        </pc:picChg>
      </pc:sldChg>
      <pc:sldChg chg="addSp delSp modSp add modAnim modNotesTx">
        <pc:chgData name="Odom, Chris" userId="c04ddd2c-63ab-4698-ae67-7ef2d7f17ca7" providerId="ADAL" clId="{C6F14ABF-B5CF-4D2F-B061-BC2215365A82}" dt="2020-01-25T16:07:47.925" v="35211"/>
        <pc:sldMkLst>
          <pc:docMk/>
          <pc:sldMk cId="337068456" sldId="553"/>
        </pc:sldMkLst>
        <pc:spChg chg="add mod">
          <ac:chgData name="Odom, Chris" userId="c04ddd2c-63ab-4698-ae67-7ef2d7f17ca7" providerId="ADAL" clId="{C6F14ABF-B5CF-4D2F-B061-BC2215365A82}" dt="2020-01-21T03:39:46.263" v="19955" actId="1035"/>
          <ac:spMkLst>
            <pc:docMk/>
            <pc:sldMk cId="337068456" sldId="553"/>
            <ac:spMk id="6" creationId="{6EB59287-6F9C-4D0F-A2E3-4443CDF26335}"/>
          </ac:spMkLst>
        </pc:spChg>
        <pc:spChg chg="add">
          <ac:chgData name="Odom, Chris" userId="c04ddd2c-63ab-4698-ae67-7ef2d7f17ca7" providerId="ADAL" clId="{C6F14ABF-B5CF-4D2F-B061-BC2215365A82}" dt="2020-01-25T16:07:47.925" v="35211"/>
          <ac:spMkLst>
            <pc:docMk/>
            <pc:sldMk cId="337068456" sldId="553"/>
            <ac:spMk id="7" creationId="{8BBB142C-E112-44B2-831E-3AE13AB26A7D}"/>
          </ac:spMkLst>
        </pc:spChg>
        <pc:spChg chg="mod">
          <ac:chgData name="Odom, Chris" userId="c04ddd2c-63ab-4698-ae67-7ef2d7f17ca7" providerId="ADAL" clId="{C6F14ABF-B5CF-4D2F-B061-BC2215365A82}" dt="2020-01-21T03:27:00.382" v="19637" actId="14100"/>
          <ac:spMkLst>
            <pc:docMk/>
            <pc:sldMk cId="337068456" sldId="553"/>
            <ac:spMk id="8194" creationId="{00000000-0000-0000-0000-000000000000}"/>
          </ac:spMkLst>
        </pc:spChg>
        <pc:spChg chg="mod">
          <ac:chgData name="Odom, Chris" userId="c04ddd2c-63ab-4698-ae67-7ef2d7f17ca7" providerId="ADAL" clId="{C6F14ABF-B5CF-4D2F-B061-BC2215365A82}" dt="2020-01-21T04:04:47.317" v="21402" actId="20577"/>
          <ac:spMkLst>
            <pc:docMk/>
            <pc:sldMk cId="337068456" sldId="553"/>
            <ac:spMk id="8196" creationId="{00000000-0000-0000-0000-000000000000}"/>
          </ac:spMkLst>
        </pc:spChg>
        <pc:picChg chg="add mod modCrop">
          <ac:chgData name="Odom, Chris" userId="c04ddd2c-63ab-4698-ae67-7ef2d7f17ca7" providerId="ADAL" clId="{C6F14ABF-B5CF-4D2F-B061-BC2215365A82}" dt="2020-01-21T03:39:41.539" v="19948" actId="1076"/>
          <ac:picMkLst>
            <pc:docMk/>
            <pc:sldMk cId="337068456" sldId="553"/>
            <ac:picMk id="2" creationId="{EE3A3886-C525-42E2-8AAD-4ADF0026E198}"/>
          </ac:picMkLst>
        </pc:picChg>
        <pc:picChg chg="del">
          <ac:chgData name="Odom, Chris" userId="c04ddd2c-63ab-4698-ae67-7ef2d7f17ca7" providerId="ADAL" clId="{C6F14ABF-B5CF-4D2F-B061-BC2215365A82}" dt="2020-01-21T02:11:08.555" v="16210" actId="478"/>
          <ac:picMkLst>
            <pc:docMk/>
            <pc:sldMk cId="337068456" sldId="553"/>
            <ac:picMk id="4" creationId="{A4C814B5-3064-4349-9BB7-4B89AEA23951}"/>
          </ac:picMkLst>
        </pc:picChg>
      </pc:sldChg>
      <pc:sldChg chg="addSp delSp modSp add ord modNotesTx">
        <pc:chgData name="Odom, Chris" userId="c04ddd2c-63ab-4698-ae67-7ef2d7f17ca7" providerId="ADAL" clId="{C6F14ABF-B5CF-4D2F-B061-BC2215365A82}" dt="2020-01-25T16:07:36.121" v="35205" actId="1076"/>
        <pc:sldMkLst>
          <pc:docMk/>
          <pc:sldMk cId="297053197" sldId="554"/>
        </pc:sldMkLst>
        <pc:spChg chg="add del mod">
          <ac:chgData name="Odom, Chris" userId="c04ddd2c-63ab-4698-ae67-7ef2d7f17ca7" providerId="ADAL" clId="{C6F14ABF-B5CF-4D2F-B061-BC2215365A82}" dt="2020-01-21T02:50:43.373" v="17477" actId="478"/>
          <ac:spMkLst>
            <pc:docMk/>
            <pc:sldMk cId="297053197" sldId="554"/>
            <ac:spMk id="4" creationId="{D8BB0CB9-FEC1-4B39-8C27-0E28F2E74645}"/>
          </ac:spMkLst>
        </pc:spChg>
        <pc:spChg chg="add mod">
          <ac:chgData name="Odom, Chris" userId="c04ddd2c-63ab-4698-ae67-7ef2d7f17ca7" providerId="ADAL" clId="{C6F14ABF-B5CF-4D2F-B061-BC2215365A82}" dt="2020-01-25T16:07:36.121" v="35205" actId="1076"/>
          <ac:spMkLst>
            <pc:docMk/>
            <pc:sldMk cId="297053197" sldId="554"/>
            <ac:spMk id="5" creationId="{8D5EC97F-68F0-44E7-A403-B5F3AFD10888}"/>
          </ac:spMkLst>
        </pc:spChg>
        <pc:spChg chg="del">
          <ac:chgData name="Odom, Chris" userId="c04ddd2c-63ab-4698-ae67-7ef2d7f17ca7" providerId="ADAL" clId="{C6F14ABF-B5CF-4D2F-B061-BC2215365A82}" dt="2020-01-21T02:50:38.953" v="17475" actId="478"/>
          <ac:spMkLst>
            <pc:docMk/>
            <pc:sldMk cId="297053197" sldId="554"/>
            <ac:spMk id="8" creationId="{1BCBC876-114E-4B2E-9EA9-54B49D3D9AE0}"/>
          </ac:spMkLst>
        </pc:spChg>
        <pc:spChg chg="mod">
          <ac:chgData name="Odom, Chris" userId="c04ddd2c-63ab-4698-ae67-7ef2d7f17ca7" providerId="ADAL" clId="{C6F14ABF-B5CF-4D2F-B061-BC2215365A82}" dt="2020-01-21T02:59:01.670" v="17906" actId="20577"/>
          <ac:spMkLst>
            <pc:docMk/>
            <pc:sldMk cId="297053197" sldId="554"/>
            <ac:spMk id="8194" creationId="{00000000-0000-0000-0000-000000000000}"/>
          </ac:spMkLst>
        </pc:spChg>
        <pc:spChg chg="mod">
          <ac:chgData name="Odom, Chris" userId="c04ddd2c-63ab-4698-ae67-7ef2d7f17ca7" providerId="ADAL" clId="{C6F14ABF-B5CF-4D2F-B061-BC2215365A82}" dt="2020-01-21T03:07:47.508" v="18474" actId="255"/>
          <ac:spMkLst>
            <pc:docMk/>
            <pc:sldMk cId="297053197" sldId="554"/>
            <ac:spMk id="8196" creationId="{00000000-0000-0000-0000-000000000000}"/>
          </ac:spMkLst>
        </pc:spChg>
        <pc:picChg chg="del">
          <ac:chgData name="Odom, Chris" userId="c04ddd2c-63ab-4698-ae67-7ef2d7f17ca7" providerId="ADAL" clId="{C6F14ABF-B5CF-4D2F-B061-BC2215365A82}" dt="2020-01-21T02:51:35.554" v="17480" actId="478"/>
          <ac:picMkLst>
            <pc:docMk/>
            <pc:sldMk cId="297053197" sldId="554"/>
            <ac:picMk id="2" creationId="{1851AD45-7264-4EA7-A1C1-EB53DB78F5AF}"/>
          </ac:picMkLst>
        </pc:picChg>
        <pc:picChg chg="add del mod">
          <ac:chgData name="Odom, Chris" userId="c04ddd2c-63ab-4698-ae67-7ef2d7f17ca7" providerId="ADAL" clId="{C6F14ABF-B5CF-4D2F-B061-BC2215365A82}" dt="2020-01-21T02:59:17.392" v="17932" actId="478"/>
          <ac:picMkLst>
            <pc:docMk/>
            <pc:sldMk cId="297053197" sldId="554"/>
            <ac:picMk id="5" creationId="{6074C9E4-6788-4A37-99D5-4FB5A588C754}"/>
          </ac:picMkLst>
        </pc:picChg>
        <pc:picChg chg="add mod">
          <ac:chgData name="Odom, Chris" userId="c04ddd2c-63ab-4698-ae67-7ef2d7f17ca7" providerId="ADAL" clId="{C6F14ABF-B5CF-4D2F-B061-BC2215365A82}" dt="2020-01-21T03:07:54.972" v="18476" actId="1076"/>
          <ac:picMkLst>
            <pc:docMk/>
            <pc:sldMk cId="297053197" sldId="554"/>
            <ac:picMk id="6" creationId="{4A084662-7297-416D-9582-1FFCDA06E040}"/>
          </ac:picMkLst>
        </pc:picChg>
      </pc:sldChg>
      <pc:sldChg chg="addSp modSp add">
        <pc:chgData name="Odom, Chris" userId="c04ddd2c-63ab-4698-ae67-7ef2d7f17ca7" providerId="ADAL" clId="{C6F14ABF-B5CF-4D2F-B061-BC2215365A82}" dt="2020-01-25T16:07:37.829" v="35206"/>
        <pc:sldMkLst>
          <pc:docMk/>
          <pc:sldMk cId="126387694" sldId="555"/>
        </pc:sldMkLst>
        <pc:spChg chg="add">
          <ac:chgData name="Odom, Chris" userId="c04ddd2c-63ab-4698-ae67-7ef2d7f17ca7" providerId="ADAL" clId="{C6F14ABF-B5CF-4D2F-B061-BC2215365A82}" dt="2020-01-25T16:07:37.829" v="35206"/>
          <ac:spMkLst>
            <pc:docMk/>
            <pc:sldMk cId="126387694" sldId="555"/>
            <ac:spMk id="6" creationId="{65D6BE9C-D617-4931-A007-02F7E3608622}"/>
          </ac:spMkLst>
        </pc:spChg>
        <pc:spChg chg="mod">
          <ac:chgData name="Odom, Chris" userId="c04ddd2c-63ab-4698-ae67-7ef2d7f17ca7" providerId="ADAL" clId="{C6F14ABF-B5CF-4D2F-B061-BC2215365A82}" dt="2020-01-21T03:12:47.470" v="18675" actId="6549"/>
          <ac:spMkLst>
            <pc:docMk/>
            <pc:sldMk cId="126387694" sldId="555"/>
            <ac:spMk id="8194" creationId="{00000000-0000-0000-0000-000000000000}"/>
          </ac:spMkLst>
        </pc:spChg>
        <pc:spChg chg="mod">
          <ac:chgData name="Odom, Chris" userId="c04ddd2c-63ab-4698-ae67-7ef2d7f17ca7" providerId="ADAL" clId="{C6F14ABF-B5CF-4D2F-B061-BC2215365A82}" dt="2020-01-21T03:14:33.101" v="18818" actId="6549"/>
          <ac:spMkLst>
            <pc:docMk/>
            <pc:sldMk cId="126387694" sldId="555"/>
            <ac:spMk id="8196" creationId="{00000000-0000-0000-0000-000000000000}"/>
          </ac:spMkLst>
        </pc:spChg>
      </pc:sldChg>
      <pc:sldChg chg="addSp delSp modSp add ord">
        <pc:chgData name="Odom, Chris" userId="c04ddd2c-63ab-4698-ae67-7ef2d7f17ca7" providerId="ADAL" clId="{C6F14ABF-B5CF-4D2F-B061-BC2215365A82}" dt="2020-01-25T16:07:50.897" v="35214"/>
        <pc:sldMkLst>
          <pc:docMk/>
          <pc:sldMk cId="336556624" sldId="556"/>
        </pc:sldMkLst>
        <pc:spChg chg="mod">
          <ac:chgData name="Odom, Chris" userId="c04ddd2c-63ab-4698-ae67-7ef2d7f17ca7" providerId="ADAL" clId="{C6F14ABF-B5CF-4D2F-B061-BC2215365A82}" dt="2020-01-21T03:34:52.196" v="19758" actId="20577"/>
          <ac:spMkLst>
            <pc:docMk/>
            <pc:sldMk cId="336556624" sldId="556"/>
            <ac:spMk id="3" creationId="{00000000-0000-0000-0000-000000000000}"/>
          </ac:spMkLst>
        </pc:spChg>
        <pc:spChg chg="add del">
          <ac:chgData name="Odom, Chris" userId="c04ddd2c-63ab-4698-ae67-7ef2d7f17ca7" providerId="ADAL" clId="{C6F14ABF-B5CF-4D2F-B061-BC2215365A82}" dt="2020-01-25T16:07:50.897" v="35214"/>
          <ac:spMkLst>
            <pc:docMk/>
            <pc:sldMk cId="336556624" sldId="556"/>
            <ac:spMk id="9" creationId="{948FD53F-E47B-4A4A-9A9E-66955FB8D6D2}"/>
          </ac:spMkLst>
        </pc:spChg>
      </pc:sldChg>
      <pc:sldChg chg="addSp delSp modSp add ord delAnim modAnim">
        <pc:chgData name="Odom, Chris" userId="c04ddd2c-63ab-4698-ae67-7ef2d7f17ca7" providerId="ADAL" clId="{C6F14ABF-B5CF-4D2F-B061-BC2215365A82}" dt="2020-01-25T16:07:48.981" v="35212"/>
        <pc:sldMkLst>
          <pc:docMk/>
          <pc:sldMk cId="1113035156" sldId="557"/>
        </pc:sldMkLst>
        <pc:spChg chg="mod">
          <ac:chgData name="Odom, Chris" userId="c04ddd2c-63ab-4698-ae67-7ef2d7f17ca7" providerId="ADAL" clId="{C6F14ABF-B5CF-4D2F-B061-BC2215365A82}" dt="2020-01-21T03:33:56.471" v="19716" actId="1076"/>
          <ac:spMkLst>
            <pc:docMk/>
            <pc:sldMk cId="1113035156" sldId="557"/>
            <ac:spMk id="7" creationId="{E014428D-267F-4C45-9556-4D49E47A494D}"/>
          </ac:spMkLst>
        </pc:spChg>
        <pc:spChg chg="add del">
          <ac:chgData name="Odom, Chris" userId="c04ddd2c-63ab-4698-ae67-7ef2d7f17ca7" providerId="ADAL" clId="{C6F14ABF-B5CF-4D2F-B061-BC2215365A82}" dt="2020-01-21T03:32:49.626" v="19702" actId="478"/>
          <ac:spMkLst>
            <pc:docMk/>
            <pc:sldMk cId="1113035156" sldId="557"/>
            <ac:spMk id="9" creationId="{B8EAC973-64C7-4C1B-BAF4-7410DEA6B747}"/>
          </ac:spMkLst>
        </pc:spChg>
        <pc:spChg chg="add">
          <ac:chgData name="Odom, Chris" userId="c04ddd2c-63ab-4698-ae67-7ef2d7f17ca7" providerId="ADAL" clId="{C6F14ABF-B5CF-4D2F-B061-BC2215365A82}" dt="2020-01-25T16:07:48.981" v="35212"/>
          <ac:spMkLst>
            <pc:docMk/>
            <pc:sldMk cId="1113035156" sldId="557"/>
            <ac:spMk id="9" creationId="{F3C412B1-10D8-4843-A74C-5769943CF9FB}"/>
          </ac:spMkLst>
        </pc:spChg>
        <pc:spChg chg="mod">
          <ac:chgData name="Odom, Chris" userId="c04ddd2c-63ab-4698-ae67-7ef2d7f17ca7" providerId="ADAL" clId="{C6F14ABF-B5CF-4D2F-B061-BC2215365A82}" dt="2020-01-21T03:32:04.421" v="19699" actId="6549"/>
          <ac:spMkLst>
            <pc:docMk/>
            <pc:sldMk cId="1113035156" sldId="557"/>
            <ac:spMk id="12291" creationId="{00000000-0000-0000-0000-000000000000}"/>
          </ac:spMkLst>
        </pc:spChg>
        <pc:spChg chg="mod">
          <ac:chgData name="Odom, Chris" userId="c04ddd2c-63ab-4698-ae67-7ef2d7f17ca7" providerId="ADAL" clId="{C6F14ABF-B5CF-4D2F-B061-BC2215365A82}" dt="2020-01-21T03:34:05.962" v="19717" actId="1076"/>
          <ac:spMkLst>
            <pc:docMk/>
            <pc:sldMk cId="1113035156" sldId="557"/>
            <ac:spMk id="12296" creationId="{00000000-0000-0000-0000-000000000000}"/>
          </ac:spMkLst>
        </pc:spChg>
        <pc:picChg chg="del">
          <ac:chgData name="Odom, Chris" userId="c04ddd2c-63ab-4698-ae67-7ef2d7f17ca7" providerId="ADAL" clId="{C6F14ABF-B5CF-4D2F-B061-BC2215365A82}" dt="2020-01-21T03:32:46.803" v="19700" actId="478"/>
          <ac:picMkLst>
            <pc:docMk/>
            <pc:sldMk cId="1113035156" sldId="557"/>
            <ac:picMk id="2" creationId="{F72A6417-FA3D-443A-86CE-EDED9811D164}"/>
          </ac:picMkLst>
        </pc:picChg>
        <pc:picChg chg="add mod ord modCrop">
          <ac:chgData name="Odom, Chris" userId="c04ddd2c-63ab-4698-ae67-7ef2d7f17ca7" providerId="ADAL" clId="{C6F14ABF-B5CF-4D2F-B061-BC2215365A82}" dt="2020-01-21T03:34:05.962" v="19717" actId="1076"/>
          <ac:picMkLst>
            <pc:docMk/>
            <pc:sldMk cId="1113035156" sldId="557"/>
            <ac:picMk id="3" creationId="{92BD5B4C-4514-4096-86A4-526DE142550E}"/>
          </ac:picMkLst>
        </pc:picChg>
        <pc:picChg chg="mod">
          <ac:chgData name="Odom, Chris" userId="c04ddd2c-63ab-4698-ae67-7ef2d7f17ca7" providerId="ADAL" clId="{C6F14ABF-B5CF-4D2F-B061-BC2215365A82}" dt="2020-01-21T03:34:05.962" v="19717" actId="1076"/>
          <ac:picMkLst>
            <pc:docMk/>
            <pc:sldMk cId="1113035156" sldId="557"/>
            <ac:picMk id="8" creationId="{102212EB-9749-448A-8D49-3B0369B1F328}"/>
          </ac:picMkLst>
        </pc:picChg>
      </pc:sldChg>
      <pc:sldChg chg="addSp delSp modSp add modAnim">
        <pc:chgData name="Odom, Chris" userId="c04ddd2c-63ab-4698-ae67-7ef2d7f17ca7" providerId="ADAL" clId="{C6F14ABF-B5CF-4D2F-B061-BC2215365A82}" dt="2020-01-25T16:07:58.960" v="35215" actId="1076"/>
        <pc:sldMkLst>
          <pc:docMk/>
          <pc:sldMk cId="1508858967" sldId="558"/>
        </pc:sldMkLst>
        <pc:spChg chg="mod">
          <ac:chgData name="Odom, Chris" userId="c04ddd2c-63ab-4698-ae67-7ef2d7f17ca7" providerId="ADAL" clId="{C6F14ABF-B5CF-4D2F-B061-BC2215365A82}" dt="2020-01-21T03:43:13.008" v="20022" actId="20577"/>
          <ac:spMkLst>
            <pc:docMk/>
            <pc:sldMk cId="1508858967" sldId="558"/>
            <ac:spMk id="2" creationId="{00000000-0000-0000-0000-000000000000}"/>
          </ac:spMkLst>
        </pc:spChg>
        <pc:spChg chg="mod">
          <ac:chgData name="Odom, Chris" userId="c04ddd2c-63ab-4698-ae67-7ef2d7f17ca7" providerId="ADAL" clId="{C6F14ABF-B5CF-4D2F-B061-BC2215365A82}" dt="2020-01-21T03:49:00.116" v="20286" actId="20577"/>
          <ac:spMkLst>
            <pc:docMk/>
            <pc:sldMk cId="1508858967" sldId="558"/>
            <ac:spMk id="3" creationId="{00000000-0000-0000-0000-000000000000}"/>
          </ac:spMkLst>
        </pc:spChg>
        <pc:spChg chg="mod">
          <ac:chgData name="Odom, Chris" userId="c04ddd2c-63ab-4698-ae67-7ef2d7f17ca7" providerId="ADAL" clId="{C6F14ABF-B5CF-4D2F-B061-BC2215365A82}" dt="2020-01-25T16:07:58.960" v="35215" actId="1076"/>
          <ac:spMkLst>
            <pc:docMk/>
            <pc:sldMk cId="1508858967" sldId="558"/>
            <ac:spMk id="4" creationId="{00000000-0000-0000-0000-000000000000}"/>
          </ac:spMkLst>
        </pc:spChg>
        <pc:spChg chg="add mod">
          <ac:chgData name="Odom, Chris" userId="c04ddd2c-63ab-4698-ae67-7ef2d7f17ca7" providerId="ADAL" clId="{C6F14ABF-B5CF-4D2F-B061-BC2215365A82}" dt="2020-01-21T03:50:15.362" v="20320" actId="14100"/>
          <ac:spMkLst>
            <pc:docMk/>
            <pc:sldMk cId="1508858967" sldId="558"/>
            <ac:spMk id="10" creationId="{13A13445-6D25-4E74-8A21-BCFEF8C0038F}"/>
          </ac:spMkLst>
        </pc:spChg>
        <pc:grpChg chg="del">
          <ac:chgData name="Odom, Chris" userId="c04ddd2c-63ab-4698-ae67-7ef2d7f17ca7" providerId="ADAL" clId="{C6F14ABF-B5CF-4D2F-B061-BC2215365A82}" dt="2020-01-21T03:45:09.877" v="20215" actId="478"/>
          <ac:grpSpMkLst>
            <pc:docMk/>
            <pc:sldMk cId="1508858967" sldId="558"/>
            <ac:grpSpMk id="6" creationId="{5E4162F3-A940-43D4-B608-C1719BDD963F}"/>
          </ac:grpSpMkLst>
        </pc:grpChg>
        <pc:picChg chg="add mod modCrop">
          <ac:chgData name="Odom, Chris" userId="c04ddd2c-63ab-4698-ae67-7ef2d7f17ca7" providerId="ADAL" clId="{C6F14ABF-B5CF-4D2F-B061-BC2215365A82}" dt="2020-01-21T03:48:21.385" v="20233" actId="1076"/>
          <ac:picMkLst>
            <pc:docMk/>
            <pc:sldMk cId="1508858967" sldId="558"/>
            <ac:picMk id="7" creationId="{80314963-14BB-4F0C-96AD-E5C093CBC943}"/>
          </ac:picMkLst>
        </pc:picChg>
      </pc:sldChg>
      <pc:sldChg chg="add del">
        <pc:chgData name="Odom, Chris" userId="c04ddd2c-63ab-4698-ae67-7ef2d7f17ca7" providerId="ADAL" clId="{C6F14ABF-B5CF-4D2F-B061-BC2215365A82}" dt="2020-01-21T03:43:00.581" v="20009" actId="47"/>
        <pc:sldMkLst>
          <pc:docMk/>
          <pc:sldMk cId="3699049960" sldId="558"/>
        </pc:sldMkLst>
      </pc:sldChg>
      <pc:sldChg chg="delSp modSp add modAnim">
        <pc:chgData name="Odom, Chris" userId="c04ddd2c-63ab-4698-ae67-7ef2d7f17ca7" providerId="ADAL" clId="{C6F14ABF-B5CF-4D2F-B061-BC2215365A82}" dt="2020-01-21T04:29:20.871" v="21927" actId="207"/>
        <pc:sldMkLst>
          <pc:docMk/>
          <pc:sldMk cId="1476292875" sldId="559"/>
        </pc:sldMkLst>
        <pc:spChg chg="mod">
          <ac:chgData name="Odom, Chris" userId="c04ddd2c-63ab-4698-ae67-7ef2d7f17ca7" providerId="ADAL" clId="{C6F14ABF-B5CF-4D2F-B061-BC2215365A82}" dt="2020-01-21T03:49:49.986" v="20316" actId="20577"/>
          <ac:spMkLst>
            <pc:docMk/>
            <pc:sldMk cId="1476292875" sldId="559"/>
            <ac:spMk id="2" creationId="{00000000-0000-0000-0000-000000000000}"/>
          </ac:spMkLst>
        </pc:spChg>
        <pc:spChg chg="mod">
          <ac:chgData name="Odom, Chris" userId="c04ddd2c-63ab-4698-ae67-7ef2d7f17ca7" providerId="ADAL" clId="{C6F14ABF-B5CF-4D2F-B061-BC2215365A82}" dt="2020-01-21T04:29:20.871" v="21927" actId="207"/>
          <ac:spMkLst>
            <pc:docMk/>
            <pc:sldMk cId="1476292875" sldId="559"/>
            <ac:spMk id="3" creationId="{00000000-0000-0000-0000-000000000000}"/>
          </ac:spMkLst>
        </pc:spChg>
        <pc:spChg chg="del">
          <ac:chgData name="Odom, Chris" userId="c04ddd2c-63ab-4698-ae67-7ef2d7f17ca7" providerId="ADAL" clId="{C6F14ABF-B5CF-4D2F-B061-BC2215365A82}" dt="2020-01-21T03:49:55.527" v="20318" actId="478"/>
          <ac:spMkLst>
            <pc:docMk/>
            <pc:sldMk cId="1476292875" sldId="559"/>
            <ac:spMk id="10" creationId="{13A13445-6D25-4E74-8A21-BCFEF8C0038F}"/>
          </ac:spMkLst>
        </pc:spChg>
        <pc:picChg chg="del">
          <ac:chgData name="Odom, Chris" userId="c04ddd2c-63ab-4698-ae67-7ef2d7f17ca7" providerId="ADAL" clId="{C6F14ABF-B5CF-4D2F-B061-BC2215365A82}" dt="2020-01-21T03:49:53.166" v="20317" actId="478"/>
          <ac:picMkLst>
            <pc:docMk/>
            <pc:sldMk cId="1476292875" sldId="559"/>
            <ac:picMk id="7" creationId="{80314963-14BB-4F0C-96AD-E5C093CBC943}"/>
          </ac:picMkLst>
        </pc:picChg>
      </pc:sldChg>
      <pc:sldChg chg="addSp delSp modSp add ord delAnim modAnim">
        <pc:chgData name="Odom, Chris" userId="c04ddd2c-63ab-4698-ae67-7ef2d7f17ca7" providerId="ADAL" clId="{C6F14ABF-B5CF-4D2F-B061-BC2215365A82}" dt="2020-01-25T16:08:03.467" v="35216"/>
        <pc:sldMkLst>
          <pc:docMk/>
          <pc:sldMk cId="3319733815" sldId="560"/>
        </pc:sldMkLst>
        <pc:spChg chg="mod ord">
          <ac:chgData name="Odom, Chris" userId="c04ddd2c-63ab-4698-ae67-7ef2d7f17ca7" providerId="ADAL" clId="{C6F14ABF-B5CF-4D2F-B061-BC2215365A82}" dt="2020-01-21T04:08:12.584" v="21487" actId="1036"/>
          <ac:spMkLst>
            <pc:docMk/>
            <pc:sldMk cId="3319733815" sldId="560"/>
            <ac:spMk id="6" creationId="{6EB59287-6F9C-4D0F-A2E3-4443CDF26335}"/>
          </ac:spMkLst>
        </pc:spChg>
        <pc:spChg chg="add">
          <ac:chgData name="Odom, Chris" userId="c04ddd2c-63ab-4698-ae67-7ef2d7f17ca7" providerId="ADAL" clId="{C6F14ABF-B5CF-4D2F-B061-BC2215365A82}" dt="2020-01-25T16:08:03.467" v="35216"/>
          <ac:spMkLst>
            <pc:docMk/>
            <pc:sldMk cId="3319733815" sldId="560"/>
            <ac:spMk id="7" creationId="{057FB247-CFDA-4A91-BBFC-941BAE906EB1}"/>
          </ac:spMkLst>
        </pc:spChg>
        <pc:spChg chg="mod">
          <ac:chgData name="Odom, Chris" userId="c04ddd2c-63ab-4698-ae67-7ef2d7f17ca7" providerId="ADAL" clId="{C6F14ABF-B5CF-4D2F-B061-BC2215365A82}" dt="2020-01-21T03:58:37.586" v="20990" actId="20577"/>
          <ac:spMkLst>
            <pc:docMk/>
            <pc:sldMk cId="3319733815" sldId="560"/>
            <ac:spMk id="8194" creationId="{00000000-0000-0000-0000-000000000000}"/>
          </ac:spMkLst>
        </pc:spChg>
        <pc:spChg chg="mod">
          <ac:chgData name="Odom, Chris" userId="c04ddd2c-63ab-4698-ae67-7ef2d7f17ca7" providerId="ADAL" clId="{C6F14ABF-B5CF-4D2F-B061-BC2215365A82}" dt="2020-01-21T04:30:25.743" v="21975" actId="20577"/>
          <ac:spMkLst>
            <pc:docMk/>
            <pc:sldMk cId="3319733815" sldId="560"/>
            <ac:spMk id="8196" creationId="{00000000-0000-0000-0000-000000000000}"/>
          </ac:spMkLst>
        </pc:spChg>
        <pc:picChg chg="del">
          <ac:chgData name="Odom, Chris" userId="c04ddd2c-63ab-4698-ae67-7ef2d7f17ca7" providerId="ADAL" clId="{C6F14ABF-B5CF-4D2F-B061-BC2215365A82}" dt="2020-01-21T04:07:27.751" v="21473" actId="478"/>
          <ac:picMkLst>
            <pc:docMk/>
            <pc:sldMk cId="3319733815" sldId="560"/>
            <ac:picMk id="2" creationId="{EE3A3886-C525-42E2-8AAD-4ADF0026E198}"/>
          </ac:picMkLst>
        </pc:picChg>
        <pc:picChg chg="add mod modCrop">
          <ac:chgData name="Odom, Chris" userId="c04ddd2c-63ab-4698-ae67-7ef2d7f17ca7" providerId="ADAL" clId="{C6F14ABF-B5CF-4D2F-B061-BC2215365A82}" dt="2020-01-21T04:07:59.834" v="21480" actId="1076"/>
          <ac:picMkLst>
            <pc:docMk/>
            <pc:sldMk cId="3319733815" sldId="560"/>
            <ac:picMk id="3" creationId="{678592E4-C483-4D69-9FCD-17F11C876415}"/>
          </ac:picMkLst>
        </pc:picChg>
      </pc:sldChg>
      <pc:sldChg chg="addSp delSp modSp add mod setBg addAnim delAnim modAnim modNotesTx">
        <pc:chgData name="Odom, Chris" userId="c04ddd2c-63ab-4698-ae67-7ef2d7f17ca7" providerId="ADAL" clId="{C6F14ABF-B5CF-4D2F-B061-BC2215365A82}" dt="2020-01-25T16:08:04.774" v="35217"/>
        <pc:sldMkLst>
          <pc:docMk/>
          <pc:sldMk cId="2769710135" sldId="561"/>
        </pc:sldMkLst>
        <pc:spChg chg="add del mod">
          <ac:chgData name="Odom, Chris" userId="c04ddd2c-63ab-4698-ae67-7ef2d7f17ca7" providerId="ADAL" clId="{C6F14ABF-B5CF-4D2F-B061-BC2215365A82}" dt="2020-01-21T04:12:07.683" v="21740" actId="478"/>
          <ac:spMkLst>
            <pc:docMk/>
            <pc:sldMk cId="2769710135" sldId="561"/>
            <ac:spMk id="2" creationId="{9310DF26-A47B-40B5-95F5-3304E0BFC86B}"/>
          </ac:spMkLst>
        </pc:spChg>
        <pc:spChg chg="del">
          <ac:chgData name="Odom, Chris" userId="c04ddd2c-63ab-4698-ae67-7ef2d7f17ca7" providerId="ADAL" clId="{C6F14ABF-B5CF-4D2F-B061-BC2215365A82}" dt="2020-01-21T04:12:12.072" v="21742" actId="478"/>
          <ac:spMkLst>
            <pc:docMk/>
            <pc:sldMk cId="2769710135" sldId="561"/>
            <ac:spMk id="6" creationId="{6EB59287-6F9C-4D0F-A2E3-4443CDF26335}"/>
          </ac:spMkLst>
        </pc:spChg>
        <pc:spChg chg="add">
          <ac:chgData name="Odom, Chris" userId="c04ddd2c-63ab-4698-ae67-7ef2d7f17ca7" providerId="ADAL" clId="{C6F14ABF-B5CF-4D2F-B061-BC2215365A82}" dt="2020-01-25T16:08:04.774" v="35217"/>
          <ac:spMkLst>
            <pc:docMk/>
            <pc:sldMk cId="2769710135" sldId="561"/>
            <ac:spMk id="9" creationId="{BF7A51F5-41B8-4779-AFFB-C96ECF5D37CE}"/>
          </ac:spMkLst>
        </pc:spChg>
        <pc:spChg chg="add del">
          <ac:chgData name="Odom, Chris" userId="c04ddd2c-63ab-4698-ae67-7ef2d7f17ca7" providerId="ADAL" clId="{C6F14ABF-B5CF-4D2F-B061-BC2215365A82}" dt="2020-01-21T04:15:51.607" v="21759" actId="26606"/>
          <ac:spMkLst>
            <pc:docMk/>
            <pc:sldMk cId="2769710135" sldId="561"/>
            <ac:spMk id="116" creationId="{E4B7B3E3-827A-48BE-AD67-A57C45AA6949}"/>
          </ac:spMkLst>
        </pc:spChg>
        <pc:spChg chg="mod">
          <ac:chgData name="Odom, Chris" userId="c04ddd2c-63ab-4698-ae67-7ef2d7f17ca7" providerId="ADAL" clId="{C6F14ABF-B5CF-4D2F-B061-BC2215365A82}" dt="2020-01-21T04:15:51.607" v="21759" actId="26606"/>
          <ac:spMkLst>
            <pc:docMk/>
            <pc:sldMk cId="2769710135" sldId="561"/>
            <ac:spMk id="8194" creationId="{00000000-0000-0000-0000-000000000000}"/>
          </ac:spMkLst>
        </pc:spChg>
        <pc:spChg chg="mod ord">
          <ac:chgData name="Odom, Chris" userId="c04ddd2c-63ab-4698-ae67-7ef2d7f17ca7" providerId="ADAL" clId="{C6F14ABF-B5CF-4D2F-B061-BC2215365A82}" dt="2020-01-21T04:27:10.156" v="21888" actId="14100"/>
          <ac:spMkLst>
            <pc:docMk/>
            <pc:sldMk cId="2769710135" sldId="561"/>
            <ac:spMk id="8196" creationId="{00000000-0000-0000-0000-000000000000}"/>
          </ac:spMkLst>
        </pc:spChg>
        <pc:grpChg chg="add del">
          <ac:chgData name="Odom, Chris" userId="c04ddd2c-63ab-4698-ae67-7ef2d7f17ca7" providerId="ADAL" clId="{C6F14ABF-B5CF-4D2F-B061-BC2215365A82}" dt="2020-01-21T04:15:51.607" v="21759" actId="26606"/>
          <ac:grpSpMkLst>
            <pc:docMk/>
            <pc:sldMk cId="2769710135" sldId="561"/>
            <ac:grpSpMk id="75" creationId="{EC711491-7BB6-4BE6-A470-44BF61D562E0}"/>
          </ac:grpSpMkLst>
        </pc:grpChg>
        <pc:picChg chg="del">
          <ac:chgData name="Odom, Chris" userId="c04ddd2c-63ab-4698-ae67-7ef2d7f17ca7" providerId="ADAL" clId="{C6F14ABF-B5CF-4D2F-B061-BC2215365A82}" dt="2020-01-21T04:12:09.701" v="21741" actId="478"/>
          <ac:picMkLst>
            <pc:docMk/>
            <pc:sldMk cId="2769710135" sldId="561"/>
            <ac:picMk id="3" creationId="{678592E4-C483-4D69-9FCD-17F11C876415}"/>
          </ac:picMkLst>
        </pc:picChg>
        <pc:picChg chg="add mod modCrop">
          <ac:chgData name="Odom, Chris" userId="c04ddd2c-63ab-4698-ae67-7ef2d7f17ca7" providerId="ADAL" clId="{C6F14ABF-B5CF-4D2F-B061-BC2215365A82}" dt="2020-01-21T04:27:20.178" v="21896" actId="1036"/>
          <ac:picMkLst>
            <pc:docMk/>
            <pc:sldMk cId="2769710135" sldId="561"/>
            <ac:picMk id="4" creationId="{B986A6DA-26E6-4738-91FE-B24C93C53081}"/>
          </ac:picMkLst>
        </pc:picChg>
        <pc:picChg chg="add mod modCrop">
          <ac:chgData name="Odom, Chris" userId="c04ddd2c-63ab-4698-ae67-7ef2d7f17ca7" providerId="ADAL" clId="{C6F14ABF-B5CF-4D2F-B061-BC2215365A82}" dt="2020-01-21T04:27:20.178" v="21896" actId="1036"/>
          <ac:picMkLst>
            <pc:docMk/>
            <pc:sldMk cId="2769710135" sldId="561"/>
            <ac:picMk id="5" creationId="{F5802EBD-2654-4B4E-8758-E96AEF50B008}"/>
          </ac:picMkLst>
        </pc:picChg>
        <pc:picChg chg="add mod">
          <ac:chgData name="Odom, Chris" userId="c04ddd2c-63ab-4698-ae67-7ef2d7f17ca7" providerId="ADAL" clId="{C6F14ABF-B5CF-4D2F-B061-BC2215365A82}" dt="2020-01-21T04:25:53.250" v="21871" actId="1076"/>
          <ac:picMkLst>
            <pc:docMk/>
            <pc:sldMk cId="2769710135" sldId="561"/>
            <ac:picMk id="7" creationId="{797209E1-4921-4D12-ADC7-AA9E5FDD3ED9}"/>
          </ac:picMkLst>
        </pc:picChg>
        <pc:picChg chg="add mod modCrop">
          <ac:chgData name="Odom, Chris" userId="c04ddd2c-63ab-4698-ae67-7ef2d7f17ca7" providerId="ADAL" clId="{C6F14ABF-B5CF-4D2F-B061-BC2215365A82}" dt="2020-01-21T04:27:20.178" v="21896" actId="1036"/>
          <ac:picMkLst>
            <pc:docMk/>
            <pc:sldMk cId="2769710135" sldId="561"/>
            <ac:picMk id="8" creationId="{2962A90B-8B27-4005-8A82-4D939D645F05}"/>
          </ac:picMkLst>
        </pc:picChg>
        <pc:picChg chg="add del">
          <ac:chgData name="Odom, Chris" userId="c04ddd2c-63ab-4698-ae67-7ef2d7f17ca7" providerId="ADAL" clId="{C6F14ABF-B5CF-4D2F-B061-BC2215365A82}" dt="2020-01-21T04:15:51.607" v="21759" actId="26606"/>
          <ac:picMkLst>
            <pc:docMk/>
            <pc:sldMk cId="2769710135" sldId="561"/>
            <ac:picMk id="73" creationId="{5B367C29-5200-4FF1-83B7-18B105A0BDDE}"/>
          </ac:picMkLst>
        </pc:picChg>
      </pc:sldChg>
      <pc:sldChg chg="addSp delSp modSp add ord delAnim modAnim">
        <pc:chgData name="Odom, Chris" userId="c04ddd2c-63ab-4698-ae67-7ef2d7f17ca7" providerId="ADAL" clId="{C6F14ABF-B5CF-4D2F-B061-BC2215365A82}" dt="2020-01-25T16:08:05.718" v="35218"/>
        <pc:sldMkLst>
          <pc:docMk/>
          <pc:sldMk cId="3881692278" sldId="562"/>
        </pc:sldMkLst>
        <pc:spChg chg="mod">
          <ac:chgData name="Odom, Chris" userId="c04ddd2c-63ab-4698-ae67-7ef2d7f17ca7" providerId="ADAL" clId="{C6F14ABF-B5CF-4D2F-B061-BC2215365A82}" dt="2020-01-21T04:37:04.266" v="22359" actId="1076"/>
          <ac:spMkLst>
            <pc:docMk/>
            <pc:sldMk cId="3881692278" sldId="562"/>
            <ac:spMk id="6" creationId="{6EB59287-6F9C-4D0F-A2E3-4443CDF26335}"/>
          </ac:spMkLst>
        </pc:spChg>
        <pc:spChg chg="add">
          <ac:chgData name="Odom, Chris" userId="c04ddd2c-63ab-4698-ae67-7ef2d7f17ca7" providerId="ADAL" clId="{C6F14ABF-B5CF-4D2F-B061-BC2215365A82}" dt="2020-01-25T16:08:05.718" v="35218"/>
          <ac:spMkLst>
            <pc:docMk/>
            <pc:sldMk cId="3881692278" sldId="562"/>
            <ac:spMk id="7" creationId="{2C504304-5402-49E4-8EF0-F2FB9AD86025}"/>
          </ac:spMkLst>
        </pc:spChg>
        <pc:spChg chg="mod">
          <ac:chgData name="Odom, Chris" userId="c04ddd2c-63ab-4698-ae67-7ef2d7f17ca7" providerId="ADAL" clId="{C6F14ABF-B5CF-4D2F-B061-BC2215365A82}" dt="2020-01-21T04:28:22.531" v="21917" actId="20577"/>
          <ac:spMkLst>
            <pc:docMk/>
            <pc:sldMk cId="3881692278" sldId="562"/>
            <ac:spMk id="8194" creationId="{00000000-0000-0000-0000-000000000000}"/>
          </ac:spMkLst>
        </pc:spChg>
        <pc:spChg chg="mod">
          <ac:chgData name="Odom, Chris" userId="c04ddd2c-63ab-4698-ae67-7ef2d7f17ca7" providerId="ADAL" clId="{C6F14ABF-B5CF-4D2F-B061-BC2215365A82}" dt="2020-01-21T04:36:30.773" v="22352" actId="14100"/>
          <ac:spMkLst>
            <pc:docMk/>
            <pc:sldMk cId="3881692278" sldId="562"/>
            <ac:spMk id="8196" creationId="{00000000-0000-0000-0000-000000000000}"/>
          </ac:spMkLst>
        </pc:spChg>
        <pc:picChg chg="add mod ord modCrop">
          <ac:chgData name="Odom, Chris" userId="c04ddd2c-63ab-4698-ae67-7ef2d7f17ca7" providerId="ADAL" clId="{C6F14ABF-B5CF-4D2F-B061-BC2215365A82}" dt="2020-01-21T04:36:59.075" v="22358" actId="167"/>
          <ac:picMkLst>
            <pc:docMk/>
            <pc:sldMk cId="3881692278" sldId="562"/>
            <ac:picMk id="2" creationId="{9DDF5727-9894-4412-8745-C04FA94EE9AA}"/>
          </ac:picMkLst>
        </pc:picChg>
        <pc:picChg chg="del">
          <ac:chgData name="Odom, Chris" userId="c04ddd2c-63ab-4698-ae67-7ef2d7f17ca7" providerId="ADAL" clId="{C6F14ABF-B5CF-4D2F-B061-BC2215365A82}" dt="2020-01-21T04:34:27.189" v="22241" actId="478"/>
          <ac:picMkLst>
            <pc:docMk/>
            <pc:sldMk cId="3881692278" sldId="562"/>
            <ac:picMk id="3" creationId="{678592E4-C483-4D69-9FCD-17F11C876415}"/>
          </ac:picMkLst>
        </pc:picChg>
      </pc:sldChg>
      <pc:sldChg chg="addSp delSp modSp add ord modAnim modNotesTx">
        <pc:chgData name="Odom, Chris" userId="c04ddd2c-63ab-4698-ae67-7ef2d7f17ca7" providerId="ADAL" clId="{C6F14ABF-B5CF-4D2F-B061-BC2215365A82}" dt="2020-01-25T16:08:06.773" v="35219"/>
        <pc:sldMkLst>
          <pc:docMk/>
          <pc:sldMk cId="3972483356" sldId="563"/>
        </pc:sldMkLst>
        <pc:spChg chg="add">
          <ac:chgData name="Odom, Chris" userId="c04ddd2c-63ab-4698-ae67-7ef2d7f17ca7" providerId="ADAL" clId="{C6F14ABF-B5CF-4D2F-B061-BC2215365A82}" dt="2020-01-25T16:08:06.773" v="35219"/>
          <ac:spMkLst>
            <pc:docMk/>
            <pc:sldMk cId="3972483356" sldId="563"/>
            <ac:spMk id="8" creationId="{B2127262-AE63-487F-A7A9-9DEC60261B5C}"/>
          </ac:spMkLst>
        </pc:spChg>
        <pc:spChg chg="add mod">
          <ac:chgData name="Odom, Chris" userId="c04ddd2c-63ab-4698-ae67-7ef2d7f17ca7" providerId="ADAL" clId="{C6F14ABF-B5CF-4D2F-B061-BC2215365A82}" dt="2020-01-21T04:53:40.723" v="22844" actId="20577"/>
          <ac:spMkLst>
            <pc:docMk/>
            <pc:sldMk cId="3972483356" sldId="563"/>
            <ac:spMk id="9" creationId="{6628FA72-1F55-4AE2-A4DA-661771FCA91E}"/>
          </ac:spMkLst>
        </pc:spChg>
        <pc:spChg chg="mod">
          <ac:chgData name="Odom, Chris" userId="c04ddd2c-63ab-4698-ae67-7ef2d7f17ca7" providerId="ADAL" clId="{C6F14ABF-B5CF-4D2F-B061-BC2215365A82}" dt="2020-01-21T04:55:33.022" v="23001" actId="20577"/>
          <ac:spMkLst>
            <pc:docMk/>
            <pc:sldMk cId="3972483356" sldId="563"/>
            <ac:spMk id="8194" creationId="{00000000-0000-0000-0000-000000000000}"/>
          </ac:spMkLst>
        </pc:spChg>
        <pc:spChg chg="mod">
          <ac:chgData name="Odom, Chris" userId="c04ddd2c-63ab-4698-ae67-7ef2d7f17ca7" providerId="ADAL" clId="{C6F14ABF-B5CF-4D2F-B061-BC2215365A82}" dt="2020-01-21T04:42:27.429" v="22692" actId="14100"/>
          <ac:spMkLst>
            <pc:docMk/>
            <pc:sldMk cId="3972483356" sldId="563"/>
            <ac:spMk id="8196" creationId="{00000000-0000-0000-0000-000000000000}"/>
          </ac:spMkLst>
        </pc:spChg>
        <pc:picChg chg="add mod modCrop">
          <ac:chgData name="Odom, Chris" userId="c04ddd2c-63ab-4698-ae67-7ef2d7f17ca7" providerId="ADAL" clId="{C6F14ABF-B5CF-4D2F-B061-BC2215365A82}" dt="2020-01-21T04:51:51.914" v="22838" actId="1076"/>
          <ac:picMkLst>
            <pc:docMk/>
            <pc:sldMk cId="3972483356" sldId="563"/>
            <ac:picMk id="2" creationId="{C2997A7F-FF5C-43EE-98C8-822FDAAC0198}"/>
          </ac:picMkLst>
        </pc:picChg>
        <pc:picChg chg="add mod">
          <ac:chgData name="Odom, Chris" userId="c04ddd2c-63ab-4698-ae67-7ef2d7f17ca7" providerId="ADAL" clId="{C6F14ABF-B5CF-4D2F-B061-BC2215365A82}" dt="2020-01-21T04:52:41.866" v="22842" actId="1076"/>
          <ac:picMkLst>
            <pc:docMk/>
            <pc:sldMk cId="3972483356" sldId="563"/>
            <ac:picMk id="3" creationId="{7DDF7E01-0CC2-4FB6-AF2C-1B3EBFE8EEC7}"/>
          </ac:picMkLst>
        </pc:picChg>
        <pc:picChg chg="del">
          <ac:chgData name="Odom, Chris" userId="c04ddd2c-63ab-4698-ae67-7ef2d7f17ca7" providerId="ADAL" clId="{C6F14ABF-B5CF-4D2F-B061-BC2215365A82}" dt="2020-01-21T04:40:38.482" v="22562" actId="478"/>
          <ac:picMkLst>
            <pc:docMk/>
            <pc:sldMk cId="3972483356" sldId="563"/>
            <ac:picMk id="4" creationId="{B986A6DA-26E6-4738-91FE-B24C93C53081}"/>
          </ac:picMkLst>
        </pc:picChg>
        <pc:picChg chg="del">
          <ac:chgData name="Odom, Chris" userId="c04ddd2c-63ab-4698-ae67-7ef2d7f17ca7" providerId="ADAL" clId="{C6F14ABF-B5CF-4D2F-B061-BC2215365A82}" dt="2020-01-21T04:40:39.906" v="22564" actId="478"/>
          <ac:picMkLst>
            <pc:docMk/>
            <pc:sldMk cId="3972483356" sldId="563"/>
            <ac:picMk id="5" creationId="{F5802EBD-2654-4B4E-8758-E96AEF50B008}"/>
          </ac:picMkLst>
        </pc:picChg>
        <pc:picChg chg="del">
          <ac:chgData name="Odom, Chris" userId="c04ddd2c-63ab-4698-ae67-7ef2d7f17ca7" providerId="ADAL" clId="{C6F14ABF-B5CF-4D2F-B061-BC2215365A82}" dt="2020-01-21T04:39:23.382" v="22430" actId="478"/>
          <ac:picMkLst>
            <pc:docMk/>
            <pc:sldMk cId="3972483356" sldId="563"/>
            <ac:picMk id="7" creationId="{797209E1-4921-4D12-ADC7-AA9E5FDD3ED9}"/>
          </ac:picMkLst>
        </pc:picChg>
        <pc:picChg chg="del">
          <ac:chgData name="Odom, Chris" userId="c04ddd2c-63ab-4698-ae67-7ef2d7f17ca7" providerId="ADAL" clId="{C6F14ABF-B5CF-4D2F-B061-BC2215365A82}" dt="2020-01-21T04:40:39.191" v="22563" actId="478"/>
          <ac:picMkLst>
            <pc:docMk/>
            <pc:sldMk cId="3972483356" sldId="563"/>
            <ac:picMk id="8" creationId="{2962A90B-8B27-4005-8A82-4D939D645F05}"/>
          </ac:picMkLst>
        </pc:picChg>
        <pc:picChg chg="add mod ord">
          <ac:chgData name="Odom, Chris" userId="c04ddd2c-63ab-4698-ae67-7ef2d7f17ca7" providerId="ADAL" clId="{C6F14ABF-B5CF-4D2F-B061-BC2215365A82}" dt="2020-01-21T04:51:07.065" v="22834" actId="1076"/>
          <ac:picMkLst>
            <pc:docMk/>
            <pc:sldMk cId="3972483356" sldId="563"/>
            <ac:picMk id="11" creationId="{D558F7C2-C62D-46F5-A992-6F2C1845821F}"/>
          </ac:picMkLst>
        </pc:picChg>
      </pc:sldChg>
      <pc:sldChg chg="addSp delSp modSp add delAnim modAnim">
        <pc:chgData name="Odom, Chris" userId="c04ddd2c-63ab-4698-ae67-7ef2d7f17ca7" providerId="ADAL" clId="{C6F14ABF-B5CF-4D2F-B061-BC2215365A82}" dt="2020-01-25T16:08:07.781" v="35220"/>
        <pc:sldMkLst>
          <pc:docMk/>
          <pc:sldMk cId="1756683761" sldId="564"/>
        </pc:sldMkLst>
        <pc:spChg chg="add mod">
          <ac:chgData name="Odom, Chris" userId="c04ddd2c-63ab-4698-ae67-7ef2d7f17ca7" providerId="ADAL" clId="{C6F14ABF-B5CF-4D2F-B061-BC2215365A82}" dt="2020-01-21T05:04:48.867" v="23245" actId="1038"/>
          <ac:spMkLst>
            <pc:docMk/>
            <pc:sldMk cId="1756683761" sldId="564"/>
            <ac:spMk id="5" creationId="{0AD5A4F3-E174-4AC4-9802-9EED9FBB534C}"/>
          </ac:spMkLst>
        </pc:spChg>
        <pc:spChg chg="del">
          <ac:chgData name="Odom, Chris" userId="c04ddd2c-63ab-4698-ae67-7ef2d7f17ca7" providerId="ADAL" clId="{C6F14ABF-B5CF-4D2F-B061-BC2215365A82}" dt="2020-01-21T04:56:19.192" v="23105" actId="478"/>
          <ac:spMkLst>
            <pc:docMk/>
            <pc:sldMk cId="1756683761" sldId="564"/>
            <ac:spMk id="9" creationId="{6628FA72-1F55-4AE2-A4DA-661771FCA91E}"/>
          </ac:spMkLst>
        </pc:spChg>
        <pc:spChg chg="add mod">
          <ac:chgData name="Odom, Chris" userId="c04ddd2c-63ab-4698-ae67-7ef2d7f17ca7" providerId="ADAL" clId="{C6F14ABF-B5CF-4D2F-B061-BC2215365A82}" dt="2020-01-21T05:04:58.619" v="23249" actId="1076"/>
          <ac:spMkLst>
            <pc:docMk/>
            <pc:sldMk cId="1756683761" sldId="564"/>
            <ac:spMk id="10" creationId="{53BDB128-16BA-457F-8365-EAE7F307F918}"/>
          </ac:spMkLst>
        </pc:spChg>
        <pc:spChg chg="add">
          <ac:chgData name="Odom, Chris" userId="c04ddd2c-63ab-4698-ae67-7ef2d7f17ca7" providerId="ADAL" clId="{C6F14ABF-B5CF-4D2F-B061-BC2215365A82}" dt="2020-01-25T16:08:07.781" v="35220"/>
          <ac:spMkLst>
            <pc:docMk/>
            <pc:sldMk cId="1756683761" sldId="564"/>
            <ac:spMk id="11" creationId="{DDECBC01-613A-4324-B2A1-0821EE56D785}"/>
          </ac:spMkLst>
        </pc:spChg>
        <pc:spChg chg="add mod">
          <ac:chgData name="Odom, Chris" userId="c04ddd2c-63ab-4698-ae67-7ef2d7f17ca7" providerId="ADAL" clId="{C6F14ABF-B5CF-4D2F-B061-BC2215365A82}" dt="2020-01-21T05:03:46.178" v="23215" actId="1076"/>
          <ac:spMkLst>
            <pc:docMk/>
            <pc:sldMk cId="1756683761" sldId="564"/>
            <ac:spMk id="12" creationId="{0AC09B44-1F37-461B-8E6D-08DA142E0BA1}"/>
          </ac:spMkLst>
        </pc:spChg>
        <pc:spChg chg="add mod">
          <ac:chgData name="Odom, Chris" userId="c04ddd2c-63ab-4698-ae67-7ef2d7f17ca7" providerId="ADAL" clId="{C6F14ABF-B5CF-4D2F-B061-BC2215365A82}" dt="2020-01-21T05:03:08.039" v="23202" actId="1076"/>
          <ac:spMkLst>
            <pc:docMk/>
            <pc:sldMk cId="1756683761" sldId="564"/>
            <ac:spMk id="13" creationId="{6FC290CA-DE8C-4019-9A57-131D5E7B92B8}"/>
          </ac:spMkLst>
        </pc:spChg>
        <pc:spChg chg="add mod">
          <ac:chgData name="Odom, Chris" userId="c04ddd2c-63ab-4698-ae67-7ef2d7f17ca7" providerId="ADAL" clId="{C6F14ABF-B5CF-4D2F-B061-BC2215365A82}" dt="2020-01-21T05:03:52.010" v="23216" actId="1076"/>
          <ac:spMkLst>
            <pc:docMk/>
            <pc:sldMk cId="1756683761" sldId="564"/>
            <ac:spMk id="14" creationId="{5AB56A7F-4AB0-4CF4-B486-956E9FFA73E8}"/>
          </ac:spMkLst>
        </pc:spChg>
        <pc:spChg chg="add mod">
          <ac:chgData name="Odom, Chris" userId="c04ddd2c-63ab-4698-ae67-7ef2d7f17ca7" providerId="ADAL" clId="{C6F14ABF-B5CF-4D2F-B061-BC2215365A82}" dt="2020-01-21T05:04:29.865" v="23230" actId="1076"/>
          <ac:spMkLst>
            <pc:docMk/>
            <pc:sldMk cId="1756683761" sldId="564"/>
            <ac:spMk id="15" creationId="{4402C5AD-5300-4DD1-843E-4A378D5AF9E2}"/>
          </ac:spMkLst>
        </pc:spChg>
        <pc:spChg chg="mod">
          <ac:chgData name="Odom, Chris" userId="c04ddd2c-63ab-4698-ae67-7ef2d7f17ca7" providerId="ADAL" clId="{C6F14ABF-B5CF-4D2F-B061-BC2215365A82}" dt="2020-01-21T05:05:07.794" v="23256" actId="20577"/>
          <ac:spMkLst>
            <pc:docMk/>
            <pc:sldMk cId="1756683761" sldId="564"/>
            <ac:spMk id="8196" creationId="{00000000-0000-0000-0000-000000000000}"/>
          </ac:spMkLst>
        </pc:spChg>
        <pc:picChg chg="del">
          <ac:chgData name="Odom, Chris" userId="c04ddd2c-63ab-4698-ae67-7ef2d7f17ca7" providerId="ADAL" clId="{C6F14ABF-B5CF-4D2F-B061-BC2215365A82}" dt="2020-01-21T04:56:21.611" v="23107" actId="478"/>
          <ac:picMkLst>
            <pc:docMk/>
            <pc:sldMk cId="1756683761" sldId="564"/>
            <ac:picMk id="2" creationId="{C2997A7F-FF5C-43EE-98C8-822FDAAC0198}"/>
          </ac:picMkLst>
        </pc:picChg>
        <pc:picChg chg="del">
          <ac:chgData name="Odom, Chris" userId="c04ddd2c-63ab-4698-ae67-7ef2d7f17ca7" providerId="ADAL" clId="{C6F14ABF-B5CF-4D2F-B061-BC2215365A82}" dt="2020-01-21T05:00:40.037" v="23122" actId="478"/>
          <ac:picMkLst>
            <pc:docMk/>
            <pc:sldMk cId="1756683761" sldId="564"/>
            <ac:picMk id="3" creationId="{7DDF7E01-0CC2-4FB6-AF2C-1B3EBFE8EEC7}"/>
          </ac:picMkLst>
        </pc:picChg>
        <pc:picChg chg="add mod">
          <ac:chgData name="Odom, Chris" userId="c04ddd2c-63ab-4698-ae67-7ef2d7f17ca7" providerId="ADAL" clId="{C6F14ABF-B5CF-4D2F-B061-BC2215365A82}" dt="2020-01-21T05:01:09.399" v="23127" actId="14100"/>
          <ac:picMkLst>
            <pc:docMk/>
            <pc:sldMk cId="1756683761" sldId="564"/>
            <ac:picMk id="4" creationId="{35E3BBD1-5DED-41C3-8707-E8B45358625A}"/>
          </ac:picMkLst>
        </pc:picChg>
        <pc:picChg chg="del">
          <ac:chgData name="Odom, Chris" userId="c04ddd2c-63ab-4698-ae67-7ef2d7f17ca7" providerId="ADAL" clId="{C6F14ABF-B5CF-4D2F-B061-BC2215365A82}" dt="2020-01-21T04:56:20.901" v="23106" actId="478"/>
          <ac:picMkLst>
            <pc:docMk/>
            <pc:sldMk cId="1756683761" sldId="564"/>
            <ac:picMk id="11" creationId="{D558F7C2-C62D-46F5-A992-6F2C1845821F}"/>
          </ac:picMkLst>
        </pc:picChg>
      </pc:sldChg>
      <pc:sldChg chg="add del">
        <pc:chgData name="Odom, Chris" userId="c04ddd2c-63ab-4698-ae67-7ef2d7f17ca7" providerId="ADAL" clId="{C6F14ABF-B5CF-4D2F-B061-BC2215365A82}" dt="2020-01-21T05:06:18.402" v="23258" actId="2696"/>
        <pc:sldMkLst>
          <pc:docMk/>
          <pc:sldMk cId="630321849" sldId="565"/>
        </pc:sldMkLst>
      </pc:sldChg>
      <pc:sldChg chg="addSp modSp add modAnim">
        <pc:chgData name="Odom, Chris" userId="c04ddd2c-63ab-4698-ae67-7ef2d7f17ca7" providerId="ADAL" clId="{C6F14ABF-B5CF-4D2F-B061-BC2215365A82}" dt="2020-01-25T16:08:22.843" v="35224"/>
        <pc:sldMkLst>
          <pc:docMk/>
          <pc:sldMk cId="949376557" sldId="565"/>
        </pc:sldMkLst>
        <pc:spChg chg="add">
          <ac:chgData name="Odom, Chris" userId="c04ddd2c-63ab-4698-ae67-7ef2d7f17ca7" providerId="ADAL" clId="{C6F14ABF-B5CF-4D2F-B061-BC2215365A82}" dt="2020-01-25T16:08:22.843" v="35224"/>
          <ac:spMkLst>
            <pc:docMk/>
            <pc:sldMk cId="949376557" sldId="565"/>
            <ac:spMk id="5" creationId="{9671D25F-8ADF-4392-B5B5-F0A8D701D428}"/>
          </ac:spMkLst>
        </pc:spChg>
        <pc:spChg chg="mod">
          <ac:chgData name="Odom, Chris" userId="c04ddd2c-63ab-4698-ae67-7ef2d7f17ca7" providerId="ADAL" clId="{C6F14ABF-B5CF-4D2F-B061-BC2215365A82}" dt="2020-01-25T13:42:01.355" v="34099" actId="255"/>
          <ac:spMkLst>
            <pc:docMk/>
            <pc:sldMk cId="949376557" sldId="565"/>
            <ac:spMk id="6" creationId="{337AD794-7A34-4757-8168-F26D383CE54D}"/>
          </ac:spMkLst>
        </pc:spChg>
        <pc:spChg chg="mod">
          <ac:chgData name="Odom, Chris" userId="c04ddd2c-63ab-4698-ae67-7ef2d7f17ca7" providerId="ADAL" clId="{C6F14ABF-B5CF-4D2F-B061-BC2215365A82}" dt="2020-01-25T13:41:37.324" v="34096" actId="20577"/>
          <ac:spMkLst>
            <pc:docMk/>
            <pc:sldMk cId="949376557" sldId="565"/>
            <ac:spMk id="8194" creationId="{00000000-0000-0000-0000-000000000000}"/>
          </ac:spMkLst>
        </pc:spChg>
      </pc:sldChg>
      <pc:sldChg chg="add del">
        <pc:chgData name="Odom, Chris" userId="c04ddd2c-63ab-4698-ae67-7ef2d7f17ca7" providerId="ADAL" clId="{C6F14ABF-B5CF-4D2F-B061-BC2215365A82}" dt="2020-01-25T13:29:53.267" v="33959" actId="2696"/>
        <pc:sldMkLst>
          <pc:docMk/>
          <pc:sldMk cId="2747732389" sldId="565"/>
        </pc:sldMkLst>
      </pc:sldChg>
      <pc:sldChg chg="delSp modSp add del delAnim modAnim modNotesTx">
        <pc:chgData name="Odom, Chris" userId="c04ddd2c-63ab-4698-ae67-7ef2d7f17ca7" providerId="ADAL" clId="{C6F14ABF-B5CF-4D2F-B061-BC2215365A82}" dt="2020-01-25T13:29:31.786" v="33957" actId="2696"/>
        <pc:sldMkLst>
          <pc:docMk/>
          <pc:sldMk cId="3241897273" sldId="565"/>
        </pc:sldMkLst>
        <pc:spChg chg="mod">
          <ac:chgData name="Odom, Chris" userId="c04ddd2c-63ab-4698-ae67-7ef2d7f17ca7" providerId="ADAL" clId="{C6F14ABF-B5CF-4D2F-B061-BC2215365A82}" dt="2020-01-25T13:05:25.459" v="33184" actId="20577"/>
          <ac:spMkLst>
            <pc:docMk/>
            <pc:sldMk cId="3241897273" sldId="565"/>
            <ac:spMk id="6" creationId="{337AD794-7A34-4757-8168-F26D383CE54D}"/>
          </ac:spMkLst>
        </pc:spChg>
        <pc:spChg chg="mod">
          <ac:chgData name="Odom, Chris" userId="c04ddd2c-63ab-4698-ae67-7ef2d7f17ca7" providerId="ADAL" clId="{C6F14ABF-B5CF-4D2F-B061-BC2215365A82}" dt="2020-01-21T05:06:40.270" v="23275" actId="20577"/>
          <ac:spMkLst>
            <pc:docMk/>
            <pc:sldMk cId="3241897273" sldId="565"/>
            <ac:spMk id="8194" creationId="{00000000-0000-0000-0000-000000000000}"/>
          </ac:spMkLst>
        </pc:spChg>
        <pc:spChg chg="mod">
          <ac:chgData name="Odom, Chris" userId="c04ddd2c-63ab-4698-ae67-7ef2d7f17ca7" providerId="ADAL" clId="{C6F14ABF-B5CF-4D2F-B061-BC2215365A82}" dt="2020-01-21T05:08:41.583" v="23479" actId="6549"/>
          <ac:spMkLst>
            <pc:docMk/>
            <pc:sldMk cId="3241897273" sldId="565"/>
            <ac:spMk id="8196" creationId="{00000000-0000-0000-0000-000000000000}"/>
          </ac:spMkLst>
        </pc:spChg>
        <pc:picChg chg="del">
          <ac:chgData name="Odom, Chris" userId="c04ddd2c-63ab-4698-ae67-7ef2d7f17ca7" providerId="ADAL" clId="{C6F14ABF-B5CF-4D2F-B061-BC2215365A82}" dt="2020-01-21T05:07:35.637" v="23434" actId="478"/>
          <ac:picMkLst>
            <pc:docMk/>
            <pc:sldMk cId="3241897273" sldId="565"/>
            <ac:picMk id="2" creationId="{84967489-C382-4694-B2AF-F7121C9440A8}"/>
          </ac:picMkLst>
        </pc:picChg>
        <pc:picChg chg="del">
          <ac:chgData name="Odom, Chris" userId="c04ddd2c-63ab-4698-ae67-7ef2d7f17ca7" providerId="ADAL" clId="{C6F14ABF-B5CF-4D2F-B061-BC2215365A82}" dt="2020-01-21T05:07:37.381" v="23436" actId="478"/>
          <ac:picMkLst>
            <pc:docMk/>
            <pc:sldMk cId="3241897273" sldId="565"/>
            <ac:picMk id="3" creationId="{69D324AD-0415-4A44-A16D-85D498039D7E}"/>
          </ac:picMkLst>
        </pc:picChg>
        <pc:picChg chg="del">
          <ac:chgData name="Odom, Chris" userId="c04ddd2c-63ab-4698-ae67-7ef2d7f17ca7" providerId="ADAL" clId="{C6F14ABF-B5CF-4D2F-B061-BC2215365A82}" dt="2020-01-21T05:07:34.566" v="23433" actId="478"/>
          <ac:picMkLst>
            <pc:docMk/>
            <pc:sldMk cId="3241897273" sldId="565"/>
            <ac:picMk id="4" creationId="{C2147E81-516C-474D-AA12-972AED2FC78C}"/>
          </ac:picMkLst>
        </pc:picChg>
        <pc:picChg chg="del">
          <ac:chgData name="Odom, Chris" userId="c04ddd2c-63ab-4698-ae67-7ef2d7f17ca7" providerId="ADAL" clId="{C6F14ABF-B5CF-4D2F-B061-BC2215365A82}" dt="2020-01-21T05:07:33.974" v="23432" actId="478"/>
          <ac:picMkLst>
            <pc:docMk/>
            <pc:sldMk cId="3241897273" sldId="565"/>
            <ac:picMk id="5" creationId="{A2549716-F68E-4C4C-AAD7-1AB928E23D3B}"/>
          </ac:picMkLst>
        </pc:picChg>
        <pc:picChg chg="del">
          <ac:chgData name="Odom, Chris" userId="c04ddd2c-63ab-4698-ae67-7ef2d7f17ca7" providerId="ADAL" clId="{C6F14ABF-B5CF-4D2F-B061-BC2215365A82}" dt="2020-01-21T05:07:36.387" v="23435" actId="478"/>
          <ac:picMkLst>
            <pc:docMk/>
            <pc:sldMk cId="3241897273" sldId="565"/>
            <ac:picMk id="7" creationId="{B13B042F-E68D-40AF-B08F-D751C157580D}"/>
          </ac:picMkLst>
        </pc:picChg>
        <pc:picChg chg="del">
          <ac:chgData name="Odom, Chris" userId="c04ddd2c-63ab-4698-ae67-7ef2d7f17ca7" providerId="ADAL" clId="{C6F14ABF-B5CF-4D2F-B061-BC2215365A82}" dt="2020-01-21T05:07:33.239" v="23431" actId="478"/>
          <ac:picMkLst>
            <pc:docMk/>
            <pc:sldMk cId="3241897273" sldId="565"/>
            <ac:picMk id="8" creationId="{6ECEE34C-C87E-45B4-8409-F9779CE0290D}"/>
          </ac:picMkLst>
        </pc:picChg>
      </pc:sldChg>
      <pc:sldChg chg="modSp add">
        <pc:chgData name="Odom, Chris" userId="c04ddd2c-63ab-4698-ae67-7ef2d7f17ca7" providerId="ADAL" clId="{C6F14ABF-B5CF-4D2F-B061-BC2215365A82}" dt="2020-01-25T16:10:13.464" v="35236" actId="6549"/>
        <pc:sldMkLst>
          <pc:docMk/>
          <pc:sldMk cId="637696411" sldId="566"/>
        </pc:sldMkLst>
        <pc:spChg chg="mod">
          <ac:chgData name="Odom, Chris" userId="c04ddd2c-63ab-4698-ae67-7ef2d7f17ca7" providerId="ADAL" clId="{C6F14ABF-B5CF-4D2F-B061-BC2215365A82}" dt="2020-01-25T16:10:13.464" v="35236" actId="6549"/>
          <ac:spMkLst>
            <pc:docMk/>
            <pc:sldMk cId="637696411" sldId="566"/>
            <ac:spMk id="5" creationId="{00000000-0000-0000-0000-000000000000}"/>
          </ac:spMkLst>
        </pc:spChg>
      </pc:sldChg>
      <pc:sldChg chg="addSp delSp modSp add">
        <pc:chgData name="Odom, Chris" userId="c04ddd2c-63ab-4698-ae67-7ef2d7f17ca7" providerId="ADAL" clId="{C6F14ABF-B5CF-4D2F-B061-BC2215365A82}" dt="2020-01-21T11:52:55.713" v="24350" actId="478"/>
        <pc:sldMkLst>
          <pc:docMk/>
          <pc:sldMk cId="117022010" sldId="567"/>
        </pc:sldMkLst>
        <pc:spChg chg="mod">
          <ac:chgData name="Odom, Chris" userId="c04ddd2c-63ab-4698-ae67-7ef2d7f17ca7" providerId="ADAL" clId="{C6F14ABF-B5CF-4D2F-B061-BC2215365A82}" dt="2020-01-21T11:52:45.011" v="24346" actId="6549"/>
          <ac:spMkLst>
            <pc:docMk/>
            <pc:sldMk cId="117022010" sldId="567"/>
            <ac:spMk id="5" creationId="{00000000-0000-0000-0000-000000000000}"/>
          </ac:spMkLst>
        </pc:spChg>
        <pc:picChg chg="add del mod modCrop">
          <ac:chgData name="Odom, Chris" userId="c04ddd2c-63ab-4698-ae67-7ef2d7f17ca7" providerId="ADAL" clId="{C6F14ABF-B5CF-4D2F-B061-BC2215365A82}" dt="2020-01-21T11:52:55.174" v="24349" actId="478"/>
          <ac:picMkLst>
            <pc:docMk/>
            <pc:sldMk cId="117022010" sldId="567"/>
            <ac:picMk id="2" creationId="{2F459928-4749-4E99-A438-0DD5F8F1FDE0}"/>
          </ac:picMkLst>
        </pc:picChg>
        <pc:picChg chg="add del mod">
          <ac:chgData name="Odom, Chris" userId="c04ddd2c-63ab-4698-ae67-7ef2d7f17ca7" providerId="ADAL" clId="{C6F14ABF-B5CF-4D2F-B061-BC2215365A82}" dt="2020-01-21T11:52:55.713" v="24350" actId="478"/>
          <ac:picMkLst>
            <pc:docMk/>
            <pc:sldMk cId="117022010" sldId="567"/>
            <ac:picMk id="4" creationId="{29F456BE-BFE0-4A17-ACE6-17979B73E873}"/>
          </ac:picMkLst>
        </pc:picChg>
      </pc:sldChg>
      <pc:sldChg chg="addSp delSp modSp add del">
        <pc:chgData name="Odom, Chris" userId="c04ddd2c-63ab-4698-ae67-7ef2d7f17ca7" providerId="ADAL" clId="{C6F14ABF-B5CF-4D2F-B061-BC2215365A82}" dt="2020-01-25T02:36:01.834" v="28545" actId="47"/>
        <pc:sldMkLst>
          <pc:docMk/>
          <pc:sldMk cId="4294322627" sldId="568"/>
        </pc:sldMkLst>
        <pc:spChg chg="del">
          <ac:chgData name="Odom, Chris" userId="c04ddd2c-63ab-4698-ae67-7ef2d7f17ca7" providerId="ADAL" clId="{C6F14ABF-B5CF-4D2F-B061-BC2215365A82}" dt="2020-01-21T11:52:52.580" v="24348" actId="478"/>
          <ac:spMkLst>
            <pc:docMk/>
            <pc:sldMk cId="4294322627" sldId="568"/>
            <ac:spMk id="5" creationId="{00000000-0000-0000-0000-000000000000}"/>
          </ac:spMkLst>
        </pc:spChg>
        <pc:picChg chg="mod">
          <ac:chgData name="Odom, Chris" userId="c04ddd2c-63ab-4698-ae67-7ef2d7f17ca7" providerId="ADAL" clId="{C6F14ABF-B5CF-4D2F-B061-BC2215365A82}" dt="2020-01-21T11:53:29.357" v="24361" actId="1076"/>
          <ac:picMkLst>
            <pc:docMk/>
            <pc:sldMk cId="4294322627" sldId="568"/>
            <ac:picMk id="2" creationId="{2F459928-4749-4E99-A438-0DD5F8F1FDE0}"/>
          </ac:picMkLst>
        </pc:picChg>
        <pc:picChg chg="del mod">
          <ac:chgData name="Odom, Chris" userId="c04ddd2c-63ab-4698-ae67-7ef2d7f17ca7" providerId="ADAL" clId="{C6F14ABF-B5CF-4D2F-B061-BC2215365A82}" dt="2020-01-21T11:53:24.913" v="24359" actId="478"/>
          <ac:picMkLst>
            <pc:docMk/>
            <pc:sldMk cId="4294322627" sldId="568"/>
            <ac:picMk id="4" creationId="{29F456BE-BFE0-4A17-ACE6-17979B73E873}"/>
          </ac:picMkLst>
        </pc:picChg>
        <pc:picChg chg="add del mod">
          <ac:chgData name="Odom, Chris" userId="c04ddd2c-63ab-4698-ae67-7ef2d7f17ca7" providerId="ADAL" clId="{C6F14ABF-B5CF-4D2F-B061-BC2215365A82}" dt="2020-01-21T11:53:14.938" v="24357" actId="478"/>
          <ac:picMkLst>
            <pc:docMk/>
            <pc:sldMk cId="4294322627" sldId="568"/>
            <ac:picMk id="6" creationId="{96DB0084-F0CB-47BD-89B8-29E4B6D0F1BA}"/>
          </ac:picMkLst>
        </pc:picChg>
      </pc:sldChg>
      <pc:sldChg chg="addSp delSp modSp add del">
        <pc:chgData name="Odom, Chris" userId="c04ddd2c-63ab-4698-ae67-7ef2d7f17ca7" providerId="ADAL" clId="{C6F14ABF-B5CF-4D2F-B061-BC2215365A82}" dt="2020-01-25T02:36:03.237" v="28546" actId="47"/>
        <pc:sldMkLst>
          <pc:docMk/>
          <pc:sldMk cId="1597563977" sldId="569"/>
        </pc:sldMkLst>
        <pc:picChg chg="del">
          <ac:chgData name="Odom, Chris" userId="c04ddd2c-63ab-4698-ae67-7ef2d7f17ca7" providerId="ADAL" clId="{C6F14ABF-B5CF-4D2F-B061-BC2215365A82}" dt="2020-01-21T11:53:31.845" v="24362" actId="478"/>
          <ac:picMkLst>
            <pc:docMk/>
            <pc:sldMk cId="1597563977" sldId="569"/>
            <ac:picMk id="2" creationId="{2F459928-4749-4E99-A438-0DD5F8F1FDE0}"/>
          </ac:picMkLst>
        </pc:picChg>
        <pc:picChg chg="mod">
          <ac:chgData name="Odom, Chris" userId="c04ddd2c-63ab-4698-ae67-7ef2d7f17ca7" providerId="ADAL" clId="{C6F14ABF-B5CF-4D2F-B061-BC2215365A82}" dt="2020-01-21T11:53:34.180" v="24363" actId="1076"/>
          <ac:picMkLst>
            <pc:docMk/>
            <pc:sldMk cId="1597563977" sldId="569"/>
            <ac:picMk id="4" creationId="{29F456BE-BFE0-4A17-ACE6-17979B73E873}"/>
          </ac:picMkLst>
        </pc:picChg>
        <pc:picChg chg="add del mod">
          <ac:chgData name="Odom, Chris" userId="c04ddd2c-63ab-4698-ae67-7ef2d7f17ca7" providerId="ADAL" clId="{C6F14ABF-B5CF-4D2F-B061-BC2215365A82}" dt="2020-01-21T11:53:37.500" v="24365" actId="478"/>
          <ac:picMkLst>
            <pc:docMk/>
            <pc:sldMk cId="1597563977" sldId="569"/>
            <ac:picMk id="5" creationId="{9443752E-6A4B-4C68-AF44-1B91DFCC4730}"/>
          </ac:picMkLst>
        </pc:picChg>
      </pc:sldChg>
      <pc:sldChg chg="modSp add">
        <pc:chgData name="Odom, Chris" userId="c04ddd2c-63ab-4698-ae67-7ef2d7f17ca7" providerId="ADAL" clId="{C6F14ABF-B5CF-4D2F-B061-BC2215365A82}" dt="2020-01-22T23:33:11.926" v="27863" actId="27636"/>
        <pc:sldMkLst>
          <pc:docMk/>
          <pc:sldMk cId="2282551424" sldId="570"/>
        </pc:sldMkLst>
        <pc:spChg chg="mod">
          <ac:chgData name="Odom, Chris" userId="c04ddd2c-63ab-4698-ae67-7ef2d7f17ca7" providerId="ADAL" clId="{C6F14ABF-B5CF-4D2F-B061-BC2215365A82}" dt="2020-01-22T23:33:11.926" v="27863" actId="27636"/>
          <ac:spMkLst>
            <pc:docMk/>
            <pc:sldMk cId="2282551424" sldId="570"/>
            <ac:spMk id="5" creationId="{00000000-0000-0000-0000-000000000000}"/>
          </ac:spMkLst>
        </pc:spChg>
      </pc:sldChg>
      <pc:sldChg chg="modSp add ord modNotesTx">
        <pc:chgData name="Odom, Chris" userId="c04ddd2c-63ab-4698-ae67-7ef2d7f17ca7" providerId="ADAL" clId="{C6F14ABF-B5CF-4D2F-B061-BC2215365A82}" dt="2020-01-22T20:31:08.319" v="27607" actId="20577"/>
        <pc:sldMkLst>
          <pc:docMk/>
          <pc:sldMk cId="1791454499" sldId="571"/>
        </pc:sldMkLst>
        <pc:spChg chg="mod">
          <ac:chgData name="Odom, Chris" userId="c04ddd2c-63ab-4698-ae67-7ef2d7f17ca7" providerId="ADAL" clId="{C6F14ABF-B5CF-4D2F-B061-BC2215365A82}" dt="2020-01-22T19:43:53.281" v="27188" actId="14100"/>
          <ac:spMkLst>
            <pc:docMk/>
            <pc:sldMk cId="1791454499" sldId="571"/>
            <ac:spMk id="2" creationId="{00000000-0000-0000-0000-000000000000}"/>
          </ac:spMkLst>
        </pc:spChg>
        <pc:spChg chg="mod">
          <ac:chgData name="Odom, Chris" userId="c04ddd2c-63ab-4698-ae67-7ef2d7f17ca7" providerId="ADAL" clId="{C6F14ABF-B5CF-4D2F-B061-BC2215365A82}" dt="2020-01-22T20:31:08.319" v="27607" actId="20577"/>
          <ac:spMkLst>
            <pc:docMk/>
            <pc:sldMk cId="1791454499" sldId="571"/>
            <ac:spMk id="3" creationId="{00000000-0000-0000-0000-000000000000}"/>
          </ac:spMkLst>
        </pc:spChg>
      </pc:sldChg>
      <pc:sldChg chg="modSp add del ord">
        <pc:chgData name="Odom, Chris" userId="c04ddd2c-63ab-4698-ae67-7ef2d7f17ca7" providerId="ADAL" clId="{C6F14ABF-B5CF-4D2F-B061-BC2215365A82}" dt="2020-01-22T21:23:50.778" v="27845" actId="47"/>
        <pc:sldMkLst>
          <pc:docMk/>
          <pc:sldMk cId="3886651053" sldId="572"/>
        </pc:sldMkLst>
        <pc:spChg chg="mod">
          <ac:chgData name="Odom, Chris" userId="c04ddd2c-63ab-4698-ae67-7ef2d7f17ca7" providerId="ADAL" clId="{C6F14ABF-B5CF-4D2F-B061-BC2215365A82}" dt="2020-01-22T19:58:41.313" v="27315" actId="20577"/>
          <ac:spMkLst>
            <pc:docMk/>
            <pc:sldMk cId="3886651053" sldId="572"/>
            <ac:spMk id="3" creationId="{00000000-0000-0000-0000-000000000000}"/>
          </ac:spMkLst>
        </pc:spChg>
      </pc:sldChg>
      <pc:sldChg chg="addSp modSp add ord modAnim modNotesTx">
        <pc:chgData name="Odom, Chris" userId="c04ddd2c-63ab-4698-ae67-7ef2d7f17ca7" providerId="ADAL" clId="{C6F14ABF-B5CF-4D2F-B061-BC2215365A82}" dt="2020-01-25T15:12:31.300" v="34849" actId="6549"/>
        <pc:sldMkLst>
          <pc:docMk/>
          <pc:sldMk cId="4112999524" sldId="573"/>
        </pc:sldMkLst>
        <pc:spChg chg="mod">
          <ac:chgData name="Odom, Chris" userId="c04ddd2c-63ab-4698-ae67-7ef2d7f17ca7" providerId="ADAL" clId="{C6F14ABF-B5CF-4D2F-B061-BC2215365A82}" dt="2020-01-22T21:24:05.474" v="27851" actId="20577"/>
          <ac:spMkLst>
            <pc:docMk/>
            <pc:sldMk cId="4112999524" sldId="573"/>
            <ac:spMk id="2" creationId="{00000000-0000-0000-0000-000000000000}"/>
          </ac:spMkLst>
        </pc:spChg>
        <pc:spChg chg="mod">
          <ac:chgData name="Odom, Chris" userId="c04ddd2c-63ab-4698-ae67-7ef2d7f17ca7" providerId="ADAL" clId="{C6F14ABF-B5CF-4D2F-B061-BC2215365A82}" dt="2020-01-22T21:20:40.378" v="27716" actId="6549"/>
          <ac:spMkLst>
            <pc:docMk/>
            <pc:sldMk cId="4112999524" sldId="573"/>
            <ac:spMk id="3" creationId="{00000000-0000-0000-0000-000000000000}"/>
          </ac:spMkLst>
        </pc:spChg>
        <pc:spChg chg="add mod">
          <ac:chgData name="Odom, Chris" userId="c04ddd2c-63ab-4698-ae67-7ef2d7f17ca7" providerId="ADAL" clId="{C6F14ABF-B5CF-4D2F-B061-BC2215365A82}" dt="2020-01-22T21:23:41.549" v="27844" actId="20577"/>
          <ac:spMkLst>
            <pc:docMk/>
            <pc:sldMk cId="4112999524" sldId="573"/>
            <ac:spMk id="11" creationId="{47FC026A-1EAB-4698-9E51-8FAE8EFE1379}"/>
          </ac:spMkLst>
        </pc:spChg>
        <pc:grpChg chg="add mod">
          <ac:chgData name="Odom, Chris" userId="c04ddd2c-63ab-4698-ae67-7ef2d7f17ca7" providerId="ADAL" clId="{C6F14ABF-B5CF-4D2F-B061-BC2215365A82}" dt="2020-01-22T21:20:00.388" v="27712" actId="1076"/>
          <ac:grpSpMkLst>
            <pc:docMk/>
            <pc:sldMk cId="4112999524" sldId="573"/>
            <ac:grpSpMk id="5" creationId="{D6DB1856-61D1-41FC-9367-7319D161372F}"/>
          </ac:grpSpMkLst>
        </pc:grpChg>
        <pc:picChg chg="mod">
          <ac:chgData name="Odom, Chris" userId="c04ddd2c-63ab-4698-ae67-7ef2d7f17ca7" providerId="ADAL" clId="{C6F14ABF-B5CF-4D2F-B061-BC2215365A82}" dt="2020-01-22T20:34:40.490" v="27653" actId="164"/>
          <ac:picMkLst>
            <pc:docMk/>
            <pc:sldMk cId="4112999524" sldId="573"/>
            <ac:picMk id="6" creationId="{E81B54DB-F0DF-4B56-A3DF-19CD924FACD5}"/>
          </ac:picMkLst>
        </pc:picChg>
        <pc:picChg chg="mod">
          <ac:chgData name="Odom, Chris" userId="c04ddd2c-63ab-4698-ae67-7ef2d7f17ca7" providerId="ADAL" clId="{C6F14ABF-B5CF-4D2F-B061-BC2215365A82}" dt="2020-01-22T20:34:40.490" v="27653" actId="164"/>
          <ac:picMkLst>
            <pc:docMk/>
            <pc:sldMk cId="4112999524" sldId="573"/>
            <ac:picMk id="7" creationId="{B3DAAA0E-C806-4523-8F5C-17BFDAA429DE}"/>
          </ac:picMkLst>
        </pc:picChg>
        <pc:picChg chg="mod">
          <ac:chgData name="Odom, Chris" userId="c04ddd2c-63ab-4698-ae67-7ef2d7f17ca7" providerId="ADAL" clId="{C6F14ABF-B5CF-4D2F-B061-BC2215365A82}" dt="2020-01-22T20:34:40.490" v="27653" actId="164"/>
          <ac:picMkLst>
            <pc:docMk/>
            <pc:sldMk cId="4112999524" sldId="573"/>
            <ac:picMk id="9" creationId="{85379B76-5ACF-4EB7-8B60-FF65D39CFC9B}"/>
          </ac:picMkLst>
        </pc:picChg>
        <pc:picChg chg="mod">
          <ac:chgData name="Odom, Chris" userId="c04ddd2c-63ab-4698-ae67-7ef2d7f17ca7" providerId="ADAL" clId="{C6F14ABF-B5CF-4D2F-B061-BC2215365A82}" dt="2020-01-22T20:34:40.490" v="27653" actId="164"/>
          <ac:picMkLst>
            <pc:docMk/>
            <pc:sldMk cId="4112999524" sldId="573"/>
            <ac:picMk id="10" creationId="{D49A43FB-8DD6-4873-BAF2-2DD820DB60C8}"/>
          </ac:picMkLst>
        </pc:picChg>
        <pc:picChg chg="mod">
          <ac:chgData name="Odom, Chris" userId="c04ddd2c-63ab-4698-ae67-7ef2d7f17ca7" providerId="ADAL" clId="{C6F14ABF-B5CF-4D2F-B061-BC2215365A82}" dt="2020-01-22T20:34:40.490" v="27653" actId="164"/>
          <ac:picMkLst>
            <pc:docMk/>
            <pc:sldMk cId="4112999524" sldId="573"/>
            <ac:picMk id="12" creationId="{1832F5EA-3E5C-4AF9-AD23-36009BD0562C}"/>
          </ac:picMkLst>
        </pc:picChg>
      </pc:sldChg>
      <pc:sldChg chg="modSp add modAnim modNotesTx">
        <pc:chgData name="Odom, Chris" userId="c04ddd2c-63ab-4698-ae67-7ef2d7f17ca7" providerId="ADAL" clId="{C6F14ABF-B5CF-4D2F-B061-BC2215365A82}" dt="2020-01-25T13:56:42.293" v="34575"/>
        <pc:sldMkLst>
          <pc:docMk/>
          <pc:sldMk cId="2785870517" sldId="574"/>
        </pc:sldMkLst>
        <pc:spChg chg="mod">
          <ac:chgData name="Odom, Chris" userId="c04ddd2c-63ab-4698-ae67-7ef2d7f17ca7" providerId="ADAL" clId="{C6F14ABF-B5CF-4D2F-B061-BC2215365A82}" dt="2020-01-25T04:43:41.330" v="30702" actId="20577"/>
          <ac:spMkLst>
            <pc:docMk/>
            <pc:sldMk cId="2785870517" sldId="574"/>
            <ac:spMk id="2" creationId="{00000000-0000-0000-0000-000000000000}"/>
          </ac:spMkLst>
        </pc:spChg>
        <pc:spChg chg="mod">
          <ac:chgData name="Odom, Chris" userId="c04ddd2c-63ab-4698-ae67-7ef2d7f17ca7" providerId="ADAL" clId="{C6F14ABF-B5CF-4D2F-B061-BC2215365A82}" dt="2020-01-25T06:05:16.773" v="31999" actId="1037"/>
          <ac:spMkLst>
            <pc:docMk/>
            <pc:sldMk cId="2785870517" sldId="574"/>
            <ac:spMk id="3" creationId="{00000000-0000-0000-0000-000000000000}"/>
          </ac:spMkLst>
        </pc:spChg>
      </pc:sldChg>
      <pc:sldChg chg="modSp add">
        <pc:chgData name="Odom, Chris" userId="c04ddd2c-63ab-4698-ae67-7ef2d7f17ca7" providerId="ADAL" clId="{C6F14ABF-B5CF-4D2F-B061-BC2215365A82}" dt="2020-01-25T06:11:10.396" v="32222" actId="20577"/>
        <pc:sldMkLst>
          <pc:docMk/>
          <pc:sldMk cId="2145888695" sldId="575"/>
        </pc:sldMkLst>
        <pc:spChg chg="mod">
          <ac:chgData name="Odom, Chris" userId="c04ddd2c-63ab-4698-ae67-7ef2d7f17ca7" providerId="ADAL" clId="{C6F14ABF-B5CF-4D2F-B061-BC2215365A82}" dt="2020-01-25T05:02:19.719" v="31006" actId="20577"/>
          <ac:spMkLst>
            <pc:docMk/>
            <pc:sldMk cId="2145888695" sldId="575"/>
            <ac:spMk id="2" creationId="{00000000-0000-0000-0000-000000000000}"/>
          </ac:spMkLst>
        </pc:spChg>
        <pc:spChg chg="mod">
          <ac:chgData name="Odom, Chris" userId="c04ddd2c-63ab-4698-ae67-7ef2d7f17ca7" providerId="ADAL" clId="{C6F14ABF-B5CF-4D2F-B061-BC2215365A82}" dt="2020-01-25T06:11:10.396" v="32222" actId="20577"/>
          <ac:spMkLst>
            <pc:docMk/>
            <pc:sldMk cId="2145888695" sldId="575"/>
            <ac:spMk id="6" creationId="{00000000-0000-0000-0000-000000000000}"/>
          </ac:spMkLst>
        </pc:spChg>
      </pc:sldChg>
      <pc:sldChg chg="add del">
        <pc:chgData name="Odom, Chris" userId="c04ddd2c-63ab-4698-ae67-7ef2d7f17ca7" providerId="ADAL" clId="{C6F14ABF-B5CF-4D2F-B061-BC2215365A82}" dt="2020-01-25T04:43:25.537" v="30673" actId="47"/>
        <pc:sldMkLst>
          <pc:docMk/>
          <pc:sldMk cId="3413750863" sldId="575"/>
        </pc:sldMkLst>
      </pc:sldChg>
      <pc:sldChg chg="add del">
        <pc:chgData name="Odom, Chris" userId="c04ddd2c-63ab-4698-ae67-7ef2d7f17ca7" providerId="ADAL" clId="{C6F14ABF-B5CF-4D2F-B061-BC2215365A82}" dt="2020-01-25T05:52:36.006" v="31796" actId="47"/>
        <pc:sldMkLst>
          <pc:docMk/>
          <pc:sldMk cId="1465628413" sldId="576"/>
        </pc:sldMkLst>
      </pc:sldChg>
      <pc:sldChg chg="modSp add del">
        <pc:chgData name="Odom, Chris" userId="c04ddd2c-63ab-4698-ae67-7ef2d7f17ca7" providerId="ADAL" clId="{C6F14ABF-B5CF-4D2F-B061-BC2215365A82}" dt="2020-01-25T12:28:35.740" v="32246" actId="47"/>
        <pc:sldMkLst>
          <pc:docMk/>
          <pc:sldMk cId="1713609246" sldId="576"/>
        </pc:sldMkLst>
        <pc:spChg chg="mod">
          <ac:chgData name="Odom, Chris" userId="c04ddd2c-63ab-4698-ae67-7ef2d7f17ca7" providerId="ADAL" clId="{C6F14ABF-B5CF-4D2F-B061-BC2215365A82}" dt="2020-01-25T12:27:52.720" v="32236" actId="20577"/>
          <ac:spMkLst>
            <pc:docMk/>
            <pc:sldMk cId="1713609246" sldId="576"/>
            <ac:spMk id="2" creationId="{00000000-0000-0000-0000-000000000000}"/>
          </ac:spMkLst>
        </pc:spChg>
      </pc:sldChg>
      <pc:sldChg chg="delSp modSp add modNotesTx">
        <pc:chgData name="Odom, Chris" userId="c04ddd2c-63ab-4698-ae67-7ef2d7f17ca7" providerId="ADAL" clId="{C6F14ABF-B5CF-4D2F-B061-BC2215365A82}" dt="2020-01-25T14:37:13.900" v="34838" actId="20578"/>
        <pc:sldMkLst>
          <pc:docMk/>
          <pc:sldMk cId="3749125905" sldId="576"/>
        </pc:sldMkLst>
        <pc:spChg chg="mod">
          <ac:chgData name="Odom, Chris" userId="c04ddd2c-63ab-4698-ae67-7ef2d7f17ca7" providerId="ADAL" clId="{C6F14ABF-B5CF-4D2F-B061-BC2215365A82}" dt="2020-01-25T12:33:32.095" v="32519" actId="20577"/>
          <ac:spMkLst>
            <pc:docMk/>
            <pc:sldMk cId="3749125905" sldId="576"/>
            <ac:spMk id="2" creationId="{00000000-0000-0000-0000-000000000000}"/>
          </ac:spMkLst>
        </pc:spChg>
        <pc:spChg chg="del">
          <ac:chgData name="Odom, Chris" userId="c04ddd2c-63ab-4698-ae67-7ef2d7f17ca7" providerId="ADAL" clId="{C6F14ABF-B5CF-4D2F-B061-BC2215365A82}" dt="2020-01-25T12:29:11.656" v="32295" actId="478"/>
          <ac:spMkLst>
            <pc:docMk/>
            <pc:sldMk cId="3749125905" sldId="576"/>
            <ac:spMk id="7" creationId="{8F9F3B8C-1E3D-4A54-B6BF-5B53FE6D197E}"/>
          </ac:spMkLst>
        </pc:spChg>
        <pc:spChg chg="mod">
          <ac:chgData name="Odom, Chris" userId="c04ddd2c-63ab-4698-ae67-7ef2d7f17ca7" providerId="ADAL" clId="{C6F14ABF-B5CF-4D2F-B061-BC2215365A82}" dt="2020-01-25T14:37:13.900" v="34838" actId="20578"/>
          <ac:spMkLst>
            <pc:docMk/>
            <pc:sldMk cId="3749125905" sldId="576"/>
            <ac:spMk id="8" creationId="{34ACB7E6-E93D-4FC4-B0A3-F0A89CA2F9B7}"/>
          </ac:spMkLst>
        </pc:spChg>
        <pc:spChg chg="del">
          <ac:chgData name="Odom, Chris" userId="c04ddd2c-63ab-4698-ae67-7ef2d7f17ca7" providerId="ADAL" clId="{C6F14ABF-B5CF-4D2F-B061-BC2215365A82}" dt="2020-01-25T12:29:12.397" v="32296" actId="478"/>
          <ac:spMkLst>
            <pc:docMk/>
            <pc:sldMk cId="3749125905" sldId="576"/>
            <ac:spMk id="9" creationId="{C5314CB0-3944-4A9B-864E-C1DA28643756}"/>
          </ac:spMkLst>
        </pc:spChg>
        <pc:spChg chg="del">
          <ac:chgData name="Odom, Chris" userId="c04ddd2c-63ab-4698-ae67-7ef2d7f17ca7" providerId="ADAL" clId="{C6F14ABF-B5CF-4D2F-B061-BC2215365A82}" dt="2020-01-25T12:29:18.193" v="32301" actId="478"/>
          <ac:spMkLst>
            <pc:docMk/>
            <pc:sldMk cId="3749125905" sldId="576"/>
            <ac:spMk id="10" creationId="{AE25CD09-82C5-488E-B2AC-F3155A0C1451}"/>
          </ac:spMkLst>
        </pc:spChg>
        <pc:spChg chg="del">
          <ac:chgData name="Odom, Chris" userId="c04ddd2c-63ab-4698-ae67-7ef2d7f17ca7" providerId="ADAL" clId="{C6F14ABF-B5CF-4D2F-B061-BC2215365A82}" dt="2020-01-25T12:29:12.952" v="32297" actId="478"/>
          <ac:spMkLst>
            <pc:docMk/>
            <pc:sldMk cId="3749125905" sldId="576"/>
            <ac:spMk id="11" creationId="{F017072B-14A5-4557-9C73-61E3E5751A08}"/>
          </ac:spMkLst>
        </pc:spChg>
        <pc:spChg chg="del">
          <ac:chgData name="Odom, Chris" userId="c04ddd2c-63ab-4698-ae67-7ef2d7f17ca7" providerId="ADAL" clId="{C6F14ABF-B5CF-4D2F-B061-BC2215365A82}" dt="2020-01-25T12:29:16.901" v="32300" actId="478"/>
          <ac:spMkLst>
            <pc:docMk/>
            <pc:sldMk cId="3749125905" sldId="576"/>
            <ac:spMk id="12" creationId="{CA248A13-42AA-47B9-97EC-FB8F6486D6CC}"/>
          </ac:spMkLst>
        </pc:spChg>
        <pc:spChg chg="del">
          <ac:chgData name="Odom, Chris" userId="c04ddd2c-63ab-4698-ae67-7ef2d7f17ca7" providerId="ADAL" clId="{C6F14ABF-B5CF-4D2F-B061-BC2215365A82}" dt="2020-01-25T12:29:14.248" v="32298" actId="478"/>
          <ac:spMkLst>
            <pc:docMk/>
            <pc:sldMk cId="3749125905" sldId="576"/>
            <ac:spMk id="13" creationId="{65BD2105-D0B9-40FA-A6F3-F8804A158990}"/>
          </ac:spMkLst>
        </pc:spChg>
        <pc:spChg chg="del">
          <ac:chgData name="Odom, Chris" userId="c04ddd2c-63ab-4698-ae67-7ef2d7f17ca7" providerId="ADAL" clId="{C6F14ABF-B5CF-4D2F-B061-BC2215365A82}" dt="2020-01-25T12:29:15.741" v="32299" actId="478"/>
          <ac:spMkLst>
            <pc:docMk/>
            <pc:sldMk cId="3749125905" sldId="576"/>
            <ac:spMk id="14" creationId="{9421CA96-A53B-4F29-8892-67052568770A}"/>
          </ac:spMkLst>
        </pc:spChg>
      </pc:sldChg>
      <pc:sldChg chg="addSp delSp modSp add modAnim modNotesTx">
        <pc:chgData name="Odom, Chris" userId="c04ddd2c-63ab-4698-ae67-7ef2d7f17ca7" providerId="ADAL" clId="{C6F14ABF-B5CF-4D2F-B061-BC2215365A82}" dt="2020-01-25T16:06:42.965" v="35175"/>
        <pc:sldMkLst>
          <pc:docMk/>
          <pc:sldMk cId="2878453720" sldId="577"/>
        </pc:sldMkLst>
        <pc:spChg chg="mod">
          <ac:chgData name="Odom, Chris" userId="c04ddd2c-63ab-4698-ae67-7ef2d7f17ca7" providerId="ADAL" clId="{C6F14ABF-B5CF-4D2F-B061-BC2215365A82}" dt="2020-01-25T12:38:30.366" v="32673" actId="6549"/>
          <ac:spMkLst>
            <pc:docMk/>
            <pc:sldMk cId="2878453720" sldId="577"/>
            <ac:spMk id="6" creationId="{996FDBB8-AE78-49AA-A647-B79442EF9C0C}"/>
          </ac:spMkLst>
        </pc:spChg>
        <pc:spChg chg="del mod">
          <ac:chgData name="Odom, Chris" userId="c04ddd2c-63ab-4698-ae67-7ef2d7f17ca7" providerId="ADAL" clId="{C6F14ABF-B5CF-4D2F-B061-BC2215365A82}" dt="2020-01-25T12:49:59.407" v="32834" actId="478"/>
          <ac:spMkLst>
            <pc:docMk/>
            <pc:sldMk cId="2878453720" sldId="577"/>
            <ac:spMk id="7" creationId="{FAC746A1-4849-4236-BC19-6F50E64D1418}"/>
          </ac:spMkLst>
        </pc:spChg>
        <pc:spChg chg="mod">
          <ac:chgData name="Odom, Chris" userId="c04ddd2c-63ab-4698-ae67-7ef2d7f17ca7" providerId="ADAL" clId="{C6F14ABF-B5CF-4D2F-B061-BC2215365A82}" dt="2020-01-25T13:58:59.013" v="34603" actId="20577"/>
          <ac:spMkLst>
            <pc:docMk/>
            <pc:sldMk cId="2878453720" sldId="577"/>
            <ac:spMk id="8" creationId="{DCDD898B-9472-4C7D-8E34-D40C905B5DE4}"/>
          </ac:spMkLst>
        </pc:spChg>
        <pc:spChg chg="mod">
          <ac:chgData name="Odom, Chris" userId="c04ddd2c-63ab-4698-ae67-7ef2d7f17ca7" providerId="ADAL" clId="{C6F14ABF-B5CF-4D2F-B061-BC2215365A82}" dt="2020-01-25T12:47:44.430" v="32817" actId="1076"/>
          <ac:spMkLst>
            <pc:docMk/>
            <pc:sldMk cId="2878453720" sldId="577"/>
            <ac:spMk id="11" creationId="{19E43F19-E617-4D75-BCBD-BFF0667FF10D}"/>
          </ac:spMkLst>
        </pc:spChg>
        <pc:spChg chg="ord">
          <ac:chgData name="Odom, Chris" userId="c04ddd2c-63ab-4698-ae67-7ef2d7f17ca7" providerId="ADAL" clId="{C6F14ABF-B5CF-4D2F-B061-BC2215365A82}" dt="2020-01-25T12:48:46.719" v="32824" actId="166"/>
          <ac:spMkLst>
            <pc:docMk/>
            <pc:sldMk cId="2878453720" sldId="577"/>
            <ac:spMk id="12" creationId="{0977AEEA-6A62-40EF-B335-C96803BD778E}"/>
          </ac:spMkLst>
        </pc:spChg>
        <pc:spChg chg="add">
          <ac:chgData name="Odom, Chris" userId="c04ddd2c-63ab-4698-ae67-7ef2d7f17ca7" providerId="ADAL" clId="{C6F14ABF-B5CF-4D2F-B061-BC2215365A82}" dt="2020-01-25T16:06:42.965" v="35175"/>
          <ac:spMkLst>
            <pc:docMk/>
            <pc:sldMk cId="2878453720" sldId="577"/>
            <ac:spMk id="13" creationId="{C3D075EE-B9BA-491B-A728-3DE016980776}"/>
          </ac:spMkLst>
        </pc:spChg>
        <pc:picChg chg="mod ord">
          <ac:chgData name="Odom, Chris" userId="c04ddd2c-63ab-4698-ae67-7ef2d7f17ca7" providerId="ADAL" clId="{C6F14ABF-B5CF-4D2F-B061-BC2215365A82}" dt="2020-01-25T12:49:00.183" v="32830" actId="1036"/>
          <ac:picMkLst>
            <pc:docMk/>
            <pc:sldMk cId="2878453720" sldId="577"/>
            <ac:picMk id="2" creationId="{112B9F17-E945-41C5-B466-E6A28FDACF28}"/>
          </ac:picMkLst>
        </pc:picChg>
        <pc:picChg chg="mod">
          <ac:chgData name="Odom, Chris" userId="c04ddd2c-63ab-4698-ae67-7ef2d7f17ca7" providerId="ADAL" clId="{C6F14ABF-B5CF-4D2F-B061-BC2215365A82}" dt="2020-01-25T12:47:40.701" v="32816" actId="1076"/>
          <ac:picMkLst>
            <pc:docMk/>
            <pc:sldMk cId="2878453720" sldId="577"/>
            <ac:picMk id="9" creationId="{35FDE9B7-C37A-4B19-B4E4-06E74079C320}"/>
          </ac:picMkLst>
        </pc:picChg>
        <pc:picChg chg="mod">
          <ac:chgData name="Odom, Chris" userId="c04ddd2c-63ab-4698-ae67-7ef2d7f17ca7" providerId="ADAL" clId="{C6F14ABF-B5CF-4D2F-B061-BC2215365A82}" dt="2020-01-25T12:48:01.693" v="32820" actId="1076"/>
          <ac:picMkLst>
            <pc:docMk/>
            <pc:sldMk cId="2878453720" sldId="577"/>
            <ac:picMk id="10" creationId="{2EE1CC3F-7877-4C81-93F6-19A86155CEA4}"/>
          </ac:picMkLst>
        </pc:picChg>
        <pc:picChg chg="mod">
          <ac:chgData name="Odom, Chris" userId="c04ddd2c-63ab-4698-ae67-7ef2d7f17ca7" providerId="ADAL" clId="{C6F14ABF-B5CF-4D2F-B061-BC2215365A82}" dt="2020-01-25T12:48:07.349" v="32821" actId="1076"/>
          <ac:picMkLst>
            <pc:docMk/>
            <pc:sldMk cId="2878453720" sldId="577"/>
            <ac:picMk id="14" creationId="{138B2701-E2CE-4D09-BA06-AA948AC83BDC}"/>
          </ac:picMkLst>
        </pc:picChg>
      </pc:sldChg>
      <pc:sldChg chg="add del ord">
        <pc:chgData name="Odom, Chris" userId="c04ddd2c-63ab-4698-ae67-7ef2d7f17ca7" providerId="ADAL" clId="{C6F14ABF-B5CF-4D2F-B061-BC2215365A82}" dt="2020-01-25T15:34:39.830" v="35073" actId="47"/>
        <pc:sldMkLst>
          <pc:docMk/>
          <pc:sldMk cId="2797952983" sldId="578"/>
        </pc:sldMkLst>
      </pc:sldChg>
      <pc:sldChg chg="addSp add">
        <pc:chgData name="Odom, Chris" userId="c04ddd2c-63ab-4698-ae67-7ef2d7f17ca7" providerId="ADAL" clId="{C6F14ABF-B5CF-4D2F-B061-BC2215365A82}" dt="2020-01-25T16:08:08.741" v="35221"/>
        <pc:sldMkLst>
          <pc:docMk/>
          <pc:sldMk cId="1768163650" sldId="579"/>
        </pc:sldMkLst>
        <pc:spChg chg="add">
          <ac:chgData name="Odom, Chris" userId="c04ddd2c-63ab-4698-ae67-7ef2d7f17ca7" providerId="ADAL" clId="{C6F14ABF-B5CF-4D2F-B061-BC2215365A82}" dt="2020-01-25T16:08:08.741" v="35221"/>
          <ac:spMkLst>
            <pc:docMk/>
            <pc:sldMk cId="1768163650" sldId="579"/>
            <ac:spMk id="4" creationId="{5367B71E-5304-439A-AA62-3CAEB8FE026B}"/>
          </ac:spMkLst>
        </pc:spChg>
      </pc:sldChg>
      <pc:sldChg chg="delSp modSp add del modAnim modNotesTx">
        <pc:chgData name="Odom, Chris" userId="c04ddd2c-63ab-4698-ae67-7ef2d7f17ca7" providerId="ADAL" clId="{C6F14ABF-B5CF-4D2F-B061-BC2215365A82}" dt="2020-01-25T13:52:00.089" v="34570" actId="2696"/>
        <pc:sldMkLst>
          <pc:docMk/>
          <pc:sldMk cId="2136999886" sldId="579"/>
        </pc:sldMkLst>
        <pc:spChg chg="mod">
          <ac:chgData name="Odom, Chris" userId="c04ddd2c-63ab-4698-ae67-7ef2d7f17ca7" providerId="ADAL" clId="{C6F14ABF-B5CF-4D2F-B061-BC2215365A82}" dt="2020-01-25T13:51:38.304" v="34569" actId="20577"/>
          <ac:spMkLst>
            <pc:docMk/>
            <pc:sldMk cId="2136999886" sldId="579"/>
            <ac:spMk id="6" creationId="{337AD794-7A34-4757-8168-F26D383CE54D}"/>
          </ac:spMkLst>
        </pc:spChg>
        <pc:spChg chg="mod">
          <ac:chgData name="Odom, Chris" userId="c04ddd2c-63ab-4698-ae67-7ef2d7f17ca7" providerId="ADAL" clId="{C6F14ABF-B5CF-4D2F-B061-BC2215365A82}" dt="2020-01-25T13:42:11.852" v="34105" actId="20577"/>
          <ac:spMkLst>
            <pc:docMk/>
            <pc:sldMk cId="2136999886" sldId="579"/>
            <ac:spMk id="8194" creationId="{00000000-0000-0000-0000-000000000000}"/>
          </ac:spMkLst>
        </pc:spChg>
        <pc:spChg chg="del mod">
          <ac:chgData name="Odom, Chris" userId="c04ddd2c-63ab-4698-ae67-7ef2d7f17ca7" providerId="ADAL" clId="{C6F14ABF-B5CF-4D2F-B061-BC2215365A82}" dt="2020-01-25T13:48:03.736" v="34474" actId="478"/>
          <ac:spMkLst>
            <pc:docMk/>
            <pc:sldMk cId="2136999886" sldId="579"/>
            <ac:spMk id="8196" creationId="{00000000-0000-0000-0000-000000000000}"/>
          </ac:spMkLst>
        </pc:spChg>
      </pc:sldChg>
      <pc:sldChg chg="modSp add">
        <pc:chgData name="Odom, Chris" userId="c04ddd2c-63ab-4698-ae67-7ef2d7f17ca7" providerId="ADAL" clId="{C6F14ABF-B5CF-4D2F-B061-BC2215365A82}" dt="2020-01-25T14:36:09.400" v="34817" actId="20577"/>
        <pc:sldMkLst>
          <pc:docMk/>
          <pc:sldMk cId="3224930320" sldId="580"/>
        </pc:sldMkLst>
        <pc:spChg chg="mod">
          <ac:chgData name="Odom, Chris" userId="c04ddd2c-63ab-4698-ae67-7ef2d7f17ca7" providerId="ADAL" clId="{C6F14ABF-B5CF-4D2F-B061-BC2215365A82}" dt="2020-01-25T14:32:00.222" v="34669" actId="20577"/>
          <ac:spMkLst>
            <pc:docMk/>
            <pc:sldMk cId="3224930320" sldId="580"/>
            <ac:spMk id="2" creationId="{00000000-0000-0000-0000-000000000000}"/>
          </ac:spMkLst>
        </pc:spChg>
        <pc:spChg chg="mod">
          <ac:chgData name="Odom, Chris" userId="c04ddd2c-63ab-4698-ae67-7ef2d7f17ca7" providerId="ADAL" clId="{C6F14ABF-B5CF-4D2F-B061-BC2215365A82}" dt="2020-01-25T14:36:09.400" v="34817" actId="20577"/>
          <ac:spMkLst>
            <pc:docMk/>
            <pc:sldMk cId="3224930320" sldId="580"/>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B95AF4-F083-44C4-8D77-8C2C950672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AFAB5C-4D41-4536-B5B8-14D4FEE00A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95FA06-11F7-4813-9455-49B0DD558AF3}" type="datetimeFigureOut">
              <a:rPr lang="en-US" smtClean="0"/>
              <a:t>1/27/2020</a:t>
            </a:fld>
            <a:endParaRPr lang="en-US"/>
          </a:p>
        </p:txBody>
      </p:sp>
      <p:sp>
        <p:nvSpPr>
          <p:cNvPr id="4" name="Footer Placeholder 3">
            <a:extLst>
              <a:ext uri="{FF2B5EF4-FFF2-40B4-BE49-F238E27FC236}">
                <a16:creationId xmlns:a16="http://schemas.microsoft.com/office/drawing/2014/main" id="{5885D0CB-EF1F-463E-8D8A-5D78E58789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F53898-91EF-45C1-8230-2E15084AC6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9EDF3E-6B6F-474F-921A-70AEB5E9958F}" type="slidenum">
              <a:rPr lang="en-US" smtClean="0"/>
              <a:t>‹#›</a:t>
            </a:fld>
            <a:endParaRPr lang="en-US"/>
          </a:p>
        </p:txBody>
      </p:sp>
    </p:spTree>
    <p:extLst>
      <p:ext uri="{BB962C8B-B14F-4D97-AF65-F5344CB8AC3E}">
        <p14:creationId xmlns:p14="http://schemas.microsoft.com/office/powerpoint/2010/main" val="2498824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F6CA4-22F5-42C6-9218-83260354489C}" type="datetimeFigureOut">
              <a:rPr lang="en-US" smtClean="0"/>
              <a:t>1/27/2020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E57E6-7676-41A0-A08C-F647506FBEC3}" type="slidenum">
              <a:rPr lang="en-US" smtClean="0"/>
              <a:t>‹#›</a:t>
            </a:fld>
            <a:endParaRPr lang="en-US"/>
          </a:p>
        </p:txBody>
      </p:sp>
    </p:spTree>
    <p:extLst>
      <p:ext uri="{BB962C8B-B14F-4D97-AF65-F5344CB8AC3E}">
        <p14:creationId xmlns:p14="http://schemas.microsoft.com/office/powerpoint/2010/main" val="137580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rduino.cc/en/main/softwar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reminder of what we said we would discuss today.  Just</a:t>
            </a:r>
            <a:r>
              <a:rPr lang="en-US" baseline="0" dirty="0"/>
              <a:t> to keep us honest.</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a:t>
            </a:fld>
            <a:endParaRPr lang="en-US"/>
          </a:p>
        </p:txBody>
      </p:sp>
    </p:spTree>
    <p:extLst>
      <p:ext uri="{BB962C8B-B14F-4D97-AF65-F5344CB8AC3E}">
        <p14:creationId xmlns:p14="http://schemas.microsoft.com/office/powerpoint/2010/main" val="4091579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6E57E6-7676-41A0-A08C-F647506FBEC3}" type="slidenum">
              <a:rPr lang="en-US" smtClean="0"/>
              <a:t>10</a:t>
            </a:fld>
            <a:endParaRPr lang="en-US"/>
          </a:p>
        </p:txBody>
      </p:sp>
    </p:spTree>
    <p:extLst>
      <p:ext uri="{BB962C8B-B14F-4D97-AF65-F5344CB8AC3E}">
        <p14:creationId xmlns:p14="http://schemas.microsoft.com/office/powerpoint/2010/main" val="34961518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117</a:t>
            </a:fld>
            <a:endParaRPr lang="en-US"/>
          </a:p>
        </p:txBody>
      </p:sp>
    </p:spTree>
    <p:extLst>
      <p:ext uri="{BB962C8B-B14F-4D97-AF65-F5344CB8AC3E}">
        <p14:creationId xmlns:p14="http://schemas.microsoft.com/office/powerpoint/2010/main" val="16905717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a:t>Fabrication and Integration of Software and Hardware Bot Operations Workshop Laboratory</a:t>
            </a: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118</a:t>
            </a:fld>
            <a:endParaRPr lang="en-US"/>
          </a:p>
        </p:txBody>
      </p:sp>
    </p:spTree>
    <p:extLst>
      <p:ext uri="{BB962C8B-B14F-4D97-AF65-F5344CB8AC3E}">
        <p14:creationId xmlns:p14="http://schemas.microsoft.com/office/powerpoint/2010/main" val="20993725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a:t>Fabrication and Integration of Software and Hardware Bot Operations Workshop Laboratory</a:t>
            </a: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119</a:t>
            </a:fld>
            <a:endParaRPr lang="en-US"/>
          </a:p>
        </p:txBody>
      </p:sp>
    </p:spTree>
    <p:extLst>
      <p:ext uri="{BB962C8B-B14F-4D97-AF65-F5344CB8AC3E}">
        <p14:creationId xmlns:p14="http://schemas.microsoft.com/office/powerpoint/2010/main" val="41338603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a:t>Fabrication and Integration of Software and Hardware Bot Operations Workshop Laboratory</a:t>
            </a: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120</a:t>
            </a:fld>
            <a:endParaRPr lang="en-US"/>
          </a:p>
        </p:txBody>
      </p:sp>
    </p:spTree>
    <p:extLst>
      <p:ext uri="{BB962C8B-B14F-4D97-AF65-F5344CB8AC3E}">
        <p14:creationId xmlns:p14="http://schemas.microsoft.com/office/powerpoint/2010/main" val="41233810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r>
              <a:rPr lang="en-US" sz="3000" dirty="0"/>
              <a:t>Order</a:t>
            </a:r>
            <a:r>
              <a:rPr lang="en-US" sz="3000" baseline="0" dirty="0"/>
              <a:t> textbooks Day 1 (students choose B&amp;W or color, paperback or spiral) and then we do lab skills for a week until they arrive.</a:t>
            </a:r>
          </a:p>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121</a:t>
            </a:fld>
            <a:endParaRPr lang="en-US"/>
          </a:p>
        </p:txBody>
      </p:sp>
    </p:spTree>
    <p:extLst>
      <p:ext uri="{BB962C8B-B14F-4D97-AF65-F5344CB8AC3E}">
        <p14:creationId xmlns:p14="http://schemas.microsoft.com/office/powerpoint/2010/main" val="5489416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457200">
              <a:buFont typeface="Arial" panose="020B0604020202020204" pitchFamily="34" charset="0"/>
              <a:buChar char="•"/>
            </a:pPr>
            <a:r>
              <a:rPr lang="en-US" sz="3000" dirty="0"/>
              <a:t>The program grows!</a:t>
            </a:r>
          </a:p>
          <a:p>
            <a:pPr marL="457200" lvl="1" indent="-457200">
              <a:buFont typeface="Arial" panose="020B0604020202020204" pitchFamily="34" charset="0"/>
              <a:buChar char="•"/>
            </a:pPr>
            <a:r>
              <a:rPr lang="en-US" sz="3000" dirty="0"/>
              <a:t>Student evaluation of PRT3</a:t>
            </a:r>
            <a:r>
              <a:rPr lang="en-US" sz="3000" baseline="0" dirty="0"/>
              <a:t> solder joints</a:t>
            </a: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122</a:t>
            </a:fld>
            <a:endParaRPr lang="en-US"/>
          </a:p>
        </p:txBody>
      </p:sp>
    </p:spTree>
    <p:extLst>
      <p:ext uri="{BB962C8B-B14F-4D97-AF65-F5344CB8AC3E}">
        <p14:creationId xmlns:p14="http://schemas.microsoft.com/office/powerpoint/2010/main" val="340085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125</a:t>
            </a:fld>
            <a:endParaRPr lang="en-US"/>
          </a:p>
        </p:txBody>
      </p:sp>
    </p:spTree>
    <p:extLst>
      <p:ext uri="{BB962C8B-B14F-4D97-AF65-F5344CB8AC3E}">
        <p14:creationId xmlns:p14="http://schemas.microsoft.com/office/powerpoint/2010/main" val="20809419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126</a:t>
            </a:fld>
            <a:endParaRPr lang="en-US"/>
          </a:p>
        </p:txBody>
      </p:sp>
    </p:spTree>
    <p:extLst>
      <p:ext uri="{BB962C8B-B14F-4D97-AF65-F5344CB8AC3E}">
        <p14:creationId xmlns:p14="http://schemas.microsoft.com/office/powerpoint/2010/main" val="33326506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127</a:t>
            </a:fld>
            <a:endParaRPr lang="en-US"/>
          </a:p>
        </p:txBody>
      </p:sp>
    </p:spTree>
    <p:extLst>
      <p:ext uri="{BB962C8B-B14F-4D97-AF65-F5344CB8AC3E}">
        <p14:creationId xmlns:p14="http://schemas.microsoft.com/office/powerpoint/2010/main" val="5940671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128</a:t>
            </a:fld>
            <a:endParaRPr lang="en-US"/>
          </a:p>
        </p:txBody>
      </p:sp>
    </p:spTree>
    <p:extLst>
      <p:ext uri="{BB962C8B-B14F-4D97-AF65-F5344CB8AC3E}">
        <p14:creationId xmlns:p14="http://schemas.microsoft.com/office/powerpoint/2010/main" val="2880201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11</a:t>
            </a:fld>
            <a:endParaRPr lang="en-US"/>
          </a:p>
        </p:txBody>
      </p:sp>
    </p:spTree>
    <p:extLst>
      <p:ext uri="{BB962C8B-B14F-4D97-AF65-F5344CB8AC3E}">
        <p14:creationId xmlns:p14="http://schemas.microsoft.com/office/powerpoint/2010/main" val="19234581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129</a:t>
            </a:fld>
            <a:endParaRPr lang="en-US"/>
          </a:p>
        </p:txBody>
      </p:sp>
    </p:spTree>
    <p:extLst>
      <p:ext uri="{BB962C8B-B14F-4D97-AF65-F5344CB8AC3E}">
        <p14:creationId xmlns:p14="http://schemas.microsoft.com/office/powerpoint/2010/main" val="22294933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130</a:t>
            </a:fld>
            <a:endParaRPr lang="en-US"/>
          </a:p>
        </p:txBody>
      </p:sp>
    </p:spTree>
    <p:extLst>
      <p:ext uri="{BB962C8B-B14F-4D97-AF65-F5344CB8AC3E}">
        <p14:creationId xmlns:p14="http://schemas.microsoft.com/office/powerpoint/2010/main" val="16546733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131</a:t>
            </a:fld>
            <a:endParaRPr lang="en-US"/>
          </a:p>
        </p:txBody>
      </p:sp>
    </p:spTree>
    <p:extLst>
      <p:ext uri="{BB962C8B-B14F-4D97-AF65-F5344CB8AC3E}">
        <p14:creationId xmlns:p14="http://schemas.microsoft.com/office/powerpoint/2010/main" val="29652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Just so</a:t>
            </a:r>
            <a:r>
              <a:rPr lang="en-US" baseline="0" dirty="0"/>
              <a:t> you know what kind of students we teach…</a:t>
            </a:r>
            <a:br>
              <a:rPr lang="en-US" dirty="0"/>
            </a:br>
            <a:r>
              <a:rPr lang="en-US" dirty="0"/>
              <a:t>Until recently,</a:t>
            </a:r>
            <a:r>
              <a:rPr lang="en-US" baseline="0" dirty="0"/>
              <a:t> the school provided laptops for every classroom.</a:t>
            </a:r>
          </a:p>
          <a:p>
            <a:pPr marL="171450" indent="-171450">
              <a:buFont typeface="Arial" panose="020B0604020202020204" pitchFamily="34" charset="0"/>
              <a:buChar char="•"/>
            </a:pPr>
            <a:r>
              <a:rPr lang="en-US" baseline="0" dirty="0"/>
              <a:t>Mac issues: Some things work well: programming.  Some work so-so: CAD, PCB fabrication.  Some don’t work at all: Laser cutting</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12</a:t>
            </a:fld>
            <a:endParaRPr lang="en-US"/>
          </a:p>
        </p:txBody>
      </p:sp>
    </p:spTree>
    <p:extLst>
      <p:ext uri="{BB962C8B-B14F-4D97-AF65-F5344CB8AC3E}">
        <p14:creationId xmlns:p14="http://schemas.microsoft.com/office/powerpoint/2010/main" val="58921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Desktop</a:t>
            </a:r>
            <a:r>
              <a:rPr lang="en-US" sz="1200" baseline="0" dirty="0"/>
              <a:t> computing</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13</a:t>
            </a:fld>
            <a:endParaRPr lang="en-US"/>
          </a:p>
        </p:txBody>
      </p:sp>
    </p:spTree>
    <p:extLst>
      <p:ext uri="{BB962C8B-B14F-4D97-AF65-F5344CB8AC3E}">
        <p14:creationId xmlns:p14="http://schemas.microsoft.com/office/powerpoint/2010/main" val="3773690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Patton Robotics</a:t>
            </a:r>
            <a:r>
              <a:rPr lang="en-US" baseline="0" dirty="0"/>
              <a:t> and </a:t>
            </a:r>
            <a:r>
              <a:rPr lang="en-US" dirty="0" err="1"/>
              <a:t>Robodyssey</a:t>
            </a:r>
            <a:r>
              <a:rPr lang="en-US" dirty="0"/>
              <a:t> Systems were</a:t>
            </a:r>
            <a:r>
              <a:rPr lang="en-US" baseline="0" dirty="0"/>
              <a:t> one of the first educational robotics companies in the world.</a:t>
            </a:r>
            <a:endParaRPr lang="en-US" dirty="0"/>
          </a:p>
          <a:p>
            <a:pPr marL="171450" indent="-171450">
              <a:buFont typeface="Arial" panose="020B0604020202020204" pitchFamily="34" charset="0"/>
              <a:buChar char="•"/>
            </a:pPr>
            <a:r>
              <a:rPr lang="en-US" dirty="0"/>
              <a:t>Relate story</a:t>
            </a:r>
            <a:r>
              <a:rPr lang="en-US" baseline="0" dirty="0"/>
              <a:t> of Kylan’s first interactions at U Pitt neuroscience.  And her first paper.  And Yale.</a:t>
            </a:r>
          </a:p>
          <a:p>
            <a:pPr marL="171450" indent="-171450">
              <a:buFont typeface="Arial" panose="020B0604020202020204" pitchFamily="34" charset="0"/>
              <a:buChar char="•"/>
            </a:pPr>
            <a:r>
              <a:rPr lang="en-US" baseline="0" dirty="0"/>
              <a:t>Distribute article http://www.pcrduino.com/wp-content/uploads/about/Kylan%20Turner%20web_v77n3december05%20p8-31.pdf </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14</a:t>
            </a:fld>
            <a:endParaRPr lang="en-US"/>
          </a:p>
        </p:txBody>
      </p:sp>
    </p:spTree>
    <p:extLst>
      <p:ext uri="{BB962C8B-B14F-4D97-AF65-F5344CB8AC3E}">
        <p14:creationId xmlns:p14="http://schemas.microsoft.com/office/powerpoint/2010/main" val="1512327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15</a:t>
            </a:fld>
            <a:endParaRPr lang="en-US"/>
          </a:p>
        </p:txBody>
      </p:sp>
    </p:spTree>
    <p:extLst>
      <p:ext uri="{BB962C8B-B14F-4D97-AF65-F5344CB8AC3E}">
        <p14:creationId xmlns:p14="http://schemas.microsoft.com/office/powerpoint/2010/main" val="3446494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Open to sophomores, juniors, and seniors who meet the math prerequisite (~ Algebra 2 or Geometry with Trigonometry).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diversity of George School is reflected well in our courses, but there is always room for improvement.</a:t>
            </a:r>
          </a:p>
          <a:p>
            <a:pPr marL="171450" indent="-171450">
              <a:buFont typeface="Arial" panose="020B0604020202020204" pitchFamily="34" charset="0"/>
              <a:buChar char="•"/>
            </a:pPr>
            <a:r>
              <a:rPr lang="en-US" dirty="0"/>
              <a:t>No AP,</a:t>
            </a:r>
            <a:r>
              <a:rPr lang="en-US" baseline="0" dirty="0"/>
              <a:t> IB, or other curriculum.  Still no curriculum available except mine.</a:t>
            </a:r>
          </a:p>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16</a:t>
            </a:fld>
            <a:endParaRPr lang="en-US"/>
          </a:p>
        </p:txBody>
      </p:sp>
    </p:spTree>
    <p:extLst>
      <p:ext uri="{BB962C8B-B14F-4D97-AF65-F5344CB8AC3E}">
        <p14:creationId xmlns:p14="http://schemas.microsoft.com/office/powerpoint/2010/main" val="1402734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diversity of George School is reflected well in our courses, but there is always room for improvement.</a:t>
            </a:r>
          </a:p>
          <a:p>
            <a:pPr marL="171450" indent="-171450">
              <a:buFont typeface="Arial" panose="020B0604020202020204" pitchFamily="34" charset="0"/>
              <a:buChar char="•"/>
            </a:pPr>
            <a:r>
              <a:rPr lang="en-US" dirty="0"/>
              <a:t>No AP,</a:t>
            </a:r>
            <a:r>
              <a:rPr lang="en-US" baseline="0" dirty="0"/>
              <a:t> IB, or other curriculum.  Still no curriculum available except mine.</a:t>
            </a:r>
          </a:p>
          <a:p>
            <a:pPr marL="171450" indent="-171450">
              <a:buFont typeface="Arial" panose="020B0604020202020204" pitchFamily="34" charset="0"/>
              <a:buChar char="•"/>
            </a:pPr>
            <a:r>
              <a:rPr lang="en-US" baseline="0" dirty="0"/>
              <a:t>Only $4000 for all physics and robotics classes!</a:t>
            </a:r>
          </a:p>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17</a:t>
            </a:fld>
            <a:endParaRPr lang="en-US"/>
          </a:p>
        </p:txBody>
      </p:sp>
    </p:spTree>
    <p:extLst>
      <p:ext uri="{BB962C8B-B14F-4D97-AF65-F5344CB8AC3E}">
        <p14:creationId xmlns:p14="http://schemas.microsoft.com/office/powerpoint/2010/main" val="3697695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See next slides for a list of the reasons as to why.</a:t>
            </a:r>
            <a:endParaRPr lang="en-US" baseline="0" dirty="0"/>
          </a:p>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18</a:t>
            </a:fld>
            <a:endParaRPr lang="en-US"/>
          </a:p>
        </p:txBody>
      </p:sp>
    </p:spTree>
    <p:extLst>
      <p:ext uri="{BB962C8B-B14F-4D97-AF65-F5344CB8AC3E}">
        <p14:creationId xmlns:p14="http://schemas.microsoft.com/office/powerpoint/2010/main" val="2477711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 sample “Team Timeline”.</a:t>
            </a:r>
          </a:p>
          <a:p>
            <a:pPr marL="171450" indent="-171450">
              <a:buFont typeface="Arial" panose="020B0604020202020204" pitchFamily="34" charset="0"/>
              <a:buChar char="•"/>
            </a:pPr>
            <a:r>
              <a:rPr lang="en-US" dirty="0"/>
              <a:t>Robots are</a:t>
            </a:r>
            <a:r>
              <a:rPr lang="en-US" baseline="0" dirty="0"/>
              <a:t> primarily RC controlled.</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20</a:t>
            </a:fld>
            <a:endParaRPr lang="en-US"/>
          </a:p>
        </p:txBody>
      </p:sp>
    </p:spTree>
    <p:extLst>
      <p:ext uri="{BB962C8B-B14F-4D97-AF65-F5344CB8AC3E}">
        <p14:creationId xmlns:p14="http://schemas.microsoft.com/office/powerpoint/2010/main" val="8162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Introductions.  And we are</a:t>
            </a:r>
            <a:r>
              <a:rPr lang="en-US" baseline="0" dirty="0"/>
              <a:t> very pleased to be talking to you today about the 18-year evolution of our Physical Computing &amp; Robotics course at George School</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a:t>
            </a:fld>
            <a:endParaRPr lang="en-US"/>
          </a:p>
        </p:txBody>
      </p:sp>
    </p:spTree>
    <p:extLst>
      <p:ext uri="{BB962C8B-B14F-4D97-AF65-F5344CB8AC3E}">
        <p14:creationId xmlns:p14="http://schemas.microsoft.com/office/powerpoint/2010/main" val="1576393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BASIC Stamp – still used today!</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21</a:t>
            </a:fld>
            <a:endParaRPr lang="en-US"/>
          </a:p>
        </p:txBody>
      </p:sp>
    </p:spTree>
    <p:extLst>
      <p:ext uri="{BB962C8B-B14F-4D97-AF65-F5344CB8AC3E}">
        <p14:creationId xmlns:p14="http://schemas.microsoft.com/office/powerpoint/2010/main" val="4021354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sample “Team Timeline”.</a:t>
            </a:r>
          </a:p>
        </p:txBody>
      </p:sp>
      <p:sp>
        <p:nvSpPr>
          <p:cNvPr id="4" name="Slide Number Placeholder 3"/>
          <p:cNvSpPr>
            <a:spLocks noGrp="1"/>
          </p:cNvSpPr>
          <p:nvPr>
            <p:ph type="sldNum" sz="quarter" idx="10"/>
          </p:nvPr>
        </p:nvSpPr>
        <p:spPr/>
        <p:txBody>
          <a:bodyPr/>
          <a:lstStyle/>
          <a:p>
            <a:fld id="{096E57E6-7676-41A0-A08C-F647506FBEC3}" type="slidenum">
              <a:rPr lang="en-US" smtClean="0"/>
              <a:t>22</a:t>
            </a:fld>
            <a:endParaRPr lang="en-US"/>
          </a:p>
        </p:txBody>
      </p:sp>
    </p:spTree>
    <p:extLst>
      <p:ext uri="{BB962C8B-B14F-4D97-AF65-F5344CB8AC3E}">
        <p14:creationId xmlns:p14="http://schemas.microsoft.com/office/powerpoint/2010/main" val="2300563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Here it is assembled.</a:t>
            </a:r>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24</a:t>
            </a:fld>
            <a:endParaRPr lang="en-US"/>
          </a:p>
        </p:txBody>
      </p:sp>
    </p:spTree>
    <p:extLst>
      <p:ext uri="{BB962C8B-B14F-4D97-AF65-F5344CB8AC3E}">
        <p14:creationId xmlns:p14="http://schemas.microsoft.com/office/powerpoint/2010/main" val="20034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Students now responsible for providing their own laptops.</a:t>
            </a:r>
          </a:p>
          <a:p>
            <a:pPr marL="171450" indent="-171450">
              <a:buFont typeface="Arial" panose="020B0604020202020204" pitchFamily="34" charset="0"/>
              <a:buChar char="•"/>
            </a:pPr>
            <a:r>
              <a:rPr lang="en-US" dirty="0"/>
              <a:t>Moving at th</a:t>
            </a:r>
            <a:r>
              <a:rPr lang="en-US" baseline="0" dirty="0"/>
              <a:t>e same pace was nice!  Teacher was in control.  It was also bad pedagogy!</a:t>
            </a:r>
          </a:p>
          <a:p>
            <a:pPr marL="171450" indent="-171450">
              <a:buFont typeface="Arial" panose="020B0604020202020204" pitchFamily="34" charset="0"/>
              <a:buChar char="•"/>
            </a:pPr>
            <a:r>
              <a:rPr lang="en-US" baseline="0" dirty="0"/>
              <a:t>Chris used the same microcontroller in his research at Clemson, so he knew it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Today, enrollment in Robotics is at 50 students, or 700% increase.</a:t>
            </a:r>
            <a:endParaRPr lang="en-US" dirty="0"/>
          </a:p>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25</a:t>
            </a:fld>
            <a:endParaRPr lang="en-US"/>
          </a:p>
        </p:txBody>
      </p:sp>
    </p:spTree>
    <p:extLst>
      <p:ext uri="{BB962C8B-B14F-4D97-AF65-F5344CB8AC3E}">
        <p14:creationId xmlns:p14="http://schemas.microsoft.com/office/powerpoint/2010/main" val="1073345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Students now responsible for providing their own laptops.</a:t>
            </a:r>
          </a:p>
          <a:p>
            <a:pPr marL="171450" indent="-171450">
              <a:buFont typeface="Arial" panose="020B0604020202020204" pitchFamily="34" charset="0"/>
              <a:buChar char="•"/>
            </a:pPr>
            <a:r>
              <a:rPr lang="en-US" dirty="0"/>
              <a:t>Moving at th</a:t>
            </a:r>
            <a:r>
              <a:rPr lang="en-US" baseline="0" dirty="0"/>
              <a:t>e same pace was nice!  Teacher was in control.  It was also bad pedagogy!</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26</a:t>
            </a:fld>
            <a:endParaRPr lang="en-US"/>
          </a:p>
        </p:txBody>
      </p:sp>
    </p:spTree>
    <p:extLst>
      <p:ext uri="{BB962C8B-B14F-4D97-AF65-F5344CB8AC3E}">
        <p14:creationId xmlns:p14="http://schemas.microsoft.com/office/powerpoint/2010/main" val="440983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27</a:t>
            </a:fld>
            <a:endParaRPr lang="en-US"/>
          </a:p>
        </p:txBody>
      </p:sp>
    </p:spTree>
    <p:extLst>
      <p:ext uri="{BB962C8B-B14F-4D97-AF65-F5344CB8AC3E}">
        <p14:creationId xmlns:p14="http://schemas.microsoft.com/office/powerpoint/2010/main" val="2382659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Also time for Q&amp;A at the 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you have a pressing Q, ask it!  It’s more fun that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Certainly stop us if we have said something that you don’t understand.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28</a:t>
            </a:fld>
            <a:endParaRPr lang="en-US"/>
          </a:p>
        </p:txBody>
      </p:sp>
    </p:spTree>
    <p:extLst>
      <p:ext uri="{BB962C8B-B14F-4D97-AF65-F5344CB8AC3E}">
        <p14:creationId xmlns:p14="http://schemas.microsoft.com/office/powerpoint/2010/main" val="1467434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Let’s examine some of the components on your robot…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9ns processing speeds!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mn-lt"/>
              </a:rPr>
              <a:t>3.3V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mn-lt"/>
              </a:rPr>
              <a:t>EEPROM means the code remains even without power.  No </a:t>
            </a:r>
            <a:r>
              <a:rPr lang="en-US" altLang="en-US" baseline="0" dirty="0" err="1">
                <a:latin typeface="+mn-lt"/>
              </a:rPr>
              <a:t>harddrive</a:t>
            </a:r>
            <a:r>
              <a:rPr lang="en-US" altLang="en-US" baseline="0" dirty="0">
                <a:latin typeface="+mn-lt"/>
              </a:rPr>
              <a:t>!</a:t>
            </a:r>
            <a:endParaRPr lang="en-US" alt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ARM = Advanced RISC Machines.  (RISC = reduced instruction set computer)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Arduino C is a subset of C, C++, C#, and Java languages.  It is a great beginner's language that easily ports to more complex languages.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every physical computing device is moving towards ARM and 3.3V.  It will still be viable in ten years!</a:t>
            </a: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29</a:t>
            </a:fld>
            <a:endParaRPr lang="en-US"/>
          </a:p>
        </p:txBody>
      </p:sp>
    </p:spTree>
    <p:extLst>
      <p:ext uri="{BB962C8B-B14F-4D97-AF65-F5344CB8AC3E}">
        <p14:creationId xmlns:p14="http://schemas.microsoft.com/office/powerpoint/2010/main" val="3884836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nothing this versatile on the market.  We’ll compare it to other motherboards and breakout boards later in the talk.</a:t>
            </a:r>
          </a:p>
          <a:p>
            <a:pPr marL="171450" indent="-171450">
              <a:buFont typeface="Arial" panose="020B0604020202020204" pitchFamily="34" charset="0"/>
              <a:buChar char="•"/>
            </a:pPr>
            <a:r>
              <a:rPr lang="en-US" altLang="en-US" sz="1200" dirty="0"/>
              <a:t>Chris has launched it into space with a force of 20G’s.</a:t>
            </a:r>
            <a:endParaRPr lang="en-US" dirty="0"/>
          </a:p>
          <a:p>
            <a:pPr marL="171450" indent="-171450">
              <a:buFont typeface="Arial" panose="020B0604020202020204" pitchFamily="34" charset="0"/>
              <a:buChar char="•"/>
            </a:pPr>
            <a:r>
              <a:rPr lang="en-US" dirty="0"/>
              <a:t>Most schools buy it pre-assembled</a:t>
            </a:r>
          </a:p>
          <a:p>
            <a:pPr marL="171450" indent="-171450">
              <a:buFont typeface="Arial" panose="020B0604020202020204" pitchFamily="34" charset="0"/>
              <a:buChar char="•"/>
            </a:pPr>
            <a:r>
              <a:rPr lang="en-US" dirty="0"/>
              <a:t>Cannot overstate importance of easy, robust, and plentiful plug-n-play options!  And power switches!  And removable controller!  And Male and Female header pins!</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30</a:t>
            </a:fld>
            <a:endParaRPr lang="en-US"/>
          </a:p>
        </p:txBody>
      </p:sp>
    </p:spTree>
    <p:extLst>
      <p:ext uri="{BB962C8B-B14F-4D97-AF65-F5344CB8AC3E}">
        <p14:creationId xmlns:p14="http://schemas.microsoft.com/office/powerpoint/2010/main" val="2793418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31</a:t>
            </a:fld>
            <a:endParaRPr lang="en-US"/>
          </a:p>
        </p:txBody>
      </p:sp>
    </p:spTree>
    <p:extLst>
      <p:ext uri="{BB962C8B-B14F-4D97-AF65-F5344CB8AC3E}">
        <p14:creationId xmlns:p14="http://schemas.microsoft.com/office/powerpoint/2010/main" val="2953142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download the PowerPoint if</a:t>
            </a:r>
            <a:r>
              <a:rPr lang="en-US" baseline="0" dirty="0"/>
              <a:t> you want to take notes as we go.  Or take notes on the physical copies.</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3</a:t>
            </a:fld>
            <a:endParaRPr lang="en-US"/>
          </a:p>
        </p:txBody>
      </p:sp>
    </p:spTree>
    <p:extLst>
      <p:ext uri="{BB962C8B-B14F-4D97-AF65-F5344CB8AC3E}">
        <p14:creationId xmlns:p14="http://schemas.microsoft.com/office/powerpoint/2010/main" val="4198926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latin typeface="+mn-lt"/>
                <a:ea typeface="+mn-ea"/>
                <a:cs typeface="+mn-cs"/>
              </a:rPr>
              <a:t>Six rechargeable NiMH AA batteries provide 7.2V to the boards.</a:t>
            </a:r>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32</a:t>
            </a:fld>
            <a:endParaRPr lang="en-US"/>
          </a:p>
        </p:txBody>
      </p:sp>
    </p:spTree>
    <p:extLst>
      <p:ext uri="{BB962C8B-B14F-4D97-AF65-F5344CB8AC3E}">
        <p14:creationId xmlns:p14="http://schemas.microsoft.com/office/powerpoint/2010/main" val="3459628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LED stands for Light-Emitting Diodes</a:t>
            </a:r>
          </a:p>
        </p:txBody>
      </p:sp>
      <p:sp>
        <p:nvSpPr>
          <p:cNvPr id="4" name="Slide Number Placeholder 3"/>
          <p:cNvSpPr>
            <a:spLocks noGrp="1"/>
          </p:cNvSpPr>
          <p:nvPr>
            <p:ph type="sldNum" sz="quarter" idx="5"/>
          </p:nvPr>
        </p:nvSpPr>
        <p:spPr/>
        <p:txBody>
          <a:bodyPr/>
          <a:lstStyle/>
          <a:p>
            <a:fld id="{096E57E6-7676-41A0-A08C-F647506FBEC3}" type="slidenum">
              <a:rPr lang="en-US" smtClean="0"/>
              <a:t>33</a:t>
            </a:fld>
            <a:endParaRPr lang="en-US"/>
          </a:p>
        </p:txBody>
      </p:sp>
    </p:spTree>
    <p:extLst>
      <p:ext uri="{BB962C8B-B14F-4D97-AF65-F5344CB8AC3E}">
        <p14:creationId xmlns:p14="http://schemas.microsoft.com/office/powerpoint/2010/main" val="782382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Desktop and laptop computers are interchangeable here.</a:t>
            </a:r>
          </a:p>
        </p:txBody>
      </p:sp>
      <p:sp>
        <p:nvSpPr>
          <p:cNvPr id="4" name="Slide Number Placeholder 3"/>
          <p:cNvSpPr>
            <a:spLocks noGrp="1"/>
          </p:cNvSpPr>
          <p:nvPr>
            <p:ph type="sldNum" sz="quarter" idx="5"/>
          </p:nvPr>
        </p:nvSpPr>
        <p:spPr/>
        <p:txBody>
          <a:bodyPr/>
          <a:lstStyle/>
          <a:p>
            <a:fld id="{096E57E6-7676-41A0-A08C-F647506FBEC3}" type="slidenum">
              <a:rPr lang="en-US" smtClean="0"/>
              <a:t>34</a:t>
            </a:fld>
            <a:endParaRPr lang="en-US"/>
          </a:p>
        </p:txBody>
      </p:sp>
    </p:spTree>
    <p:extLst>
      <p:ext uri="{BB962C8B-B14F-4D97-AF65-F5344CB8AC3E}">
        <p14:creationId xmlns:p14="http://schemas.microsoft.com/office/powerpoint/2010/main" val="3311649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Arduino is a free download</a:t>
            </a:r>
          </a:p>
          <a:p>
            <a:pPr marL="171450" indent="-171450">
              <a:buFont typeface="Arial" panose="020B0604020202020204" pitchFamily="34" charset="0"/>
              <a:buChar char="•"/>
            </a:pPr>
            <a:r>
              <a:rPr lang="en-US" dirty="0"/>
              <a:t>IDE = Integrated Development Environment</a:t>
            </a:r>
          </a:p>
        </p:txBody>
      </p:sp>
      <p:sp>
        <p:nvSpPr>
          <p:cNvPr id="4" name="Slide Number Placeholder 3"/>
          <p:cNvSpPr>
            <a:spLocks noGrp="1"/>
          </p:cNvSpPr>
          <p:nvPr>
            <p:ph type="sldNum" sz="quarter" idx="5"/>
          </p:nvPr>
        </p:nvSpPr>
        <p:spPr/>
        <p:txBody>
          <a:bodyPr/>
          <a:lstStyle/>
          <a:p>
            <a:fld id="{096E57E6-7676-41A0-A08C-F647506FBEC3}" type="slidenum">
              <a:rPr lang="en-US" smtClean="0"/>
              <a:t>35</a:t>
            </a:fld>
            <a:endParaRPr lang="en-US"/>
          </a:p>
        </p:txBody>
      </p:sp>
    </p:spTree>
    <p:extLst>
      <p:ext uri="{BB962C8B-B14F-4D97-AF65-F5344CB8AC3E}">
        <p14:creationId xmlns:p14="http://schemas.microsoft.com/office/powerpoint/2010/main" val="4060690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See </a:t>
            </a:r>
            <a:r>
              <a:rPr lang="en-US" dirty="0">
                <a:hlinkClick r:id="rId3"/>
              </a:rPr>
              <a:t>https://www.arduino.cc/en/main/software</a:t>
            </a:r>
            <a:r>
              <a:rPr lang="en-US" dirty="0"/>
              <a:t> to download the Arduino IDE.</a:t>
            </a:r>
          </a:p>
        </p:txBody>
      </p:sp>
      <p:sp>
        <p:nvSpPr>
          <p:cNvPr id="4" name="Slide Number Placeholder 3"/>
          <p:cNvSpPr>
            <a:spLocks noGrp="1"/>
          </p:cNvSpPr>
          <p:nvPr>
            <p:ph type="sldNum" sz="quarter" idx="10"/>
          </p:nvPr>
        </p:nvSpPr>
        <p:spPr/>
        <p:txBody>
          <a:bodyPr/>
          <a:lstStyle/>
          <a:p>
            <a:fld id="{096E57E6-7676-41A0-A08C-F647506FBEC3}" type="slidenum">
              <a:rPr lang="en-US" smtClean="0"/>
              <a:t>37</a:t>
            </a:fld>
            <a:endParaRPr lang="en-US"/>
          </a:p>
        </p:txBody>
      </p:sp>
    </p:spTree>
    <p:extLst>
      <p:ext uri="{BB962C8B-B14F-4D97-AF65-F5344CB8AC3E}">
        <p14:creationId xmlns:p14="http://schemas.microsoft.com/office/powerpoint/2010/main" val="759293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 important, I’ll say it twice!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seems that some of these issues have been resolved recently for Teensy 3.2 users, as the new boards are now made in the USA.  These seem to be more robust and less susceptible to the above issues.</a:t>
            </a:r>
          </a:p>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40</a:t>
            </a:fld>
            <a:endParaRPr lang="en-US"/>
          </a:p>
        </p:txBody>
      </p:sp>
    </p:spTree>
    <p:extLst>
      <p:ext uri="{BB962C8B-B14F-4D97-AF65-F5344CB8AC3E}">
        <p14:creationId xmlns:p14="http://schemas.microsoft.com/office/powerpoint/2010/main" val="938329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096E57E6-7676-41A0-A08C-F647506FBEC3}" type="slidenum">
              <a:rPr lang="en-US" smtClean="0"/>
              <a:t>42</a:t>
            </a:fld>
            <a:endParaRPr lang="en-US"/>
          </a:p>
        </p:txBody>
      </p:sp>
    </p:spTree>
    <p:extLst>
      <p:ext uri="{BB962C8B-B14F-4D97-AF65-F5344CB8AC3E}">
        <p14:creationId xmlns:p14="http://schemas.microsoft.com/office/powerpoint/2010/main" val="3368085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Most code is </a:t>
            </a:r>
            <a:r>
              <a:rPr lang="en-US" i="1" dirty="0"/>
              <a:t>case sensitive</a:t>
            </a:r>
            <a:r>
              <a:rPr lang="en-US" i="0" dirty="0"/>
              <a:t>.  Arduino C is no exception.</a:t>
            </a:r>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43</a:t>
            </a:fld>
            <a:endParaRPr lang="en-US"/>
          </a:p>
        </p:txBody>
      </p:sp>
    </p:spTree>
    <p:extLst>
      <p:ext uri="{BB962C8B-B14F-4D97-AF65-F5344CB8AC3E}">
        <p14:creationId xmlns:p14="http://schemas.microsoft.com/office/powerpoint/2010/main" val="2223036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not a built-in command.  We made it just for you!</a:t>
            </a:r>
          </a:p>
          <a:p>
            <a:pPr marL="171450" indent="-171450">
              <a:buFont typeface="Arial" panose="020B0604020202020204" pitchFamily="34" charset="0"/>
              <a:buChar char="•"/>
            </a:pPr>
            <a:r>
              <a:rPr lang="en-US" dirty="0"/>
              <a:t>The Teensy controls how much color to make by altering how long the voltage is applied to each LEDs.</a:t>
            </a:r>
          </a:p>
        </p:txBody>
      </p:sp>
      <p:sp>
        <p:nvSpPr>
          <p:cNvPr id="4" name="Slide Number Placeholder 3"/>
          <p:cNvSpPr>
            <a:spLocks noGrp="1"/>
          </p:cNvSpPr>
          <p:nvPr>
            <p:ph type="sldNum" sz="quarter" idx="5"/>
          </p:nvPr>
        </p:nvSpPr>
        <p:spPr/>
        <p:txBody>
          <a:bodyPr/>
          <a:lstStyle/>
          <a:p>
            <a:fld id="{096E57E6-7676-41A0-A08C-F647506FBEC3}" type="slidenum">
              <a:rPr lang="en-US" smtClean="0"/>
              <a:t>44</a:t>
            </a:fld>
            <a:endParaRPr lang="en-US"/>
          </a:p>
        </p:txBody>
      </p:sp>
    </p:spTree>
    <p:extLst>
      <p:ext uri="{BB962C8B-B14F-4D97-AF65-F5344CB8AC3E}">
        <p14:creationId xmlns:p14="http://schemas.microsoft.com/office/powerpoint/2010/main" val="367989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device is an R</a:t>
            </a:r>
            <a:r>
              <a:rPr lang="en-US" b="1" dirty="0"/>
              <a:t>G</a:t>
            </a:r>
            <a:r>
              <a:rPr lang="en-US" dirty="0"/>
              <a:t>B LED.</a:t>
            </a:r>
          </a:p>
        </p:txBody>
      </p:sp>
      <p:sp>
        <p:nvSpPr>
          <p:cNvPr id="4" name="Slide Number Placeholder 3"/>
          <p:cNvSpPr>
            <a:spLocks noGrp="1"/>
          </p:cNvSpPr>
          <p:nvPr>
            <p:ph type="sldNum" sz="quarter" idx="5"/>
          </p:nvPr>
        </p:nvSpPr>
        <p:spPr/>
        <p:txBody>
          <a:bodyPr/>
          <a:lstStyle/>
          <a:p>
            <a:fld id="{096E57E6-7676-41A0-A08C-F647506FBEC3}" type="slidenum">
              <a:rPr lang="en-US" smtClean="0"/>
              <a:t>45</a:t>
            </a:fld>
            <a:endParaRPr lang="en-US"/>
          </a:p>
        </p:txBody>
      </p:sp>
    </p:spTree>
    <p:extLst>
      <p:ext uri="{BB962C8B-B14F-4D97-AF65-F5344CB8AC3E}">
        <p14:creationId xmlns:p14="http://schemas.microsoft.com/office/powerpoint/2010/main" val="177652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Never played a video game after that.  </a:t>
            </a:r>
          </a:p>
          <a:p>
            <a:pPr marL="171450" indent="-171450">
              <a:buFont typeface="Arial" panose="020B0604020202020204" pitchFamily="34" charset="0"/>
              <a:buChar char="•"/>
            </a:pPr>
            <a:r>
              <a:rPr lang="en-US" dirty="0"/>
              <a:t>There were no classes</a:t>
            </a:r>
            <a:r>
              <a:rPr lang="en-US" baseline="0" dirty="0"/>
              <a:t> at my school.  In fact, I had the only computer at my school, which opened all kinds of opportunities for me.</a:t>
            </a:r>
          </a:p>
          <a:p>
            <a:pPr marL="171450" indent="-171450">
              <a:buFont typeface="Arial" panose="020B0604020202020204" pitchFamily="34" charset="0"/>
              <a:buChar char="•"/>
            </a:pPr>
            <a:r>
              <a:rPr lang="en-US" baseline="0" dirty="0"/>
              <a:t>I have never taken a computer course – was always ahead of where my schools were.  100% self taught.  And it is doable in this field.  In grad school, I did learn numerical modeling in my Math Methods course.</a:t>
            </a:r>
          </a:p>
          <a:p>
            <a:pPr marL="171450" indent="-171450">
              <a:buFont typeface="Arial" panose="020B0604020202020204" pitchFamily="34" charset="0"/>
              <a:buChar char="•"/>
            </a:pPr>
            <a:r>
              <a:rPr lang="en-US" sz="1200" dirty="0"/>
              <a:t>I prefer the energy of young students.</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4</a:t>
            </a:fld>
            <a:endParaRPr lang="en-US"/>
          </a:p>
        </p:txBody>
      </p:sp>
    </p:spTree>
    <p:extLst>
      <p:ext uri="{BB962C8B-B14F-4D97-AF65-F5344CB8AC3E}">
        <p14:creationId xmlns:p14="http://schemas.microsoft.com/office/powerpoint/2010/main" val="1674613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it is an RG</a:t>
            </a:r>
            <a:r>
              <a:rPr lang="en-US" b="1" dirty="0"/>
              <a:t>B</a:t>
            </a:r>
            <a:r>
              <a:rPr lang="en-US" dirty="0"/>
              <a:t> LED!</a:t>
            </a:r>
          </a:p>
        </p:txBody>
      </p:sp>
      <p:sp>
        <p:nvSpPr>
          <p:cNvPr id="4" name="Slide Number Placeholder 3"/>
          <p:cNvSpPr>
            <a:spLocks noGrp="1"/>
          </p:cNvSpPr>
          <p:nvPr>
            <p:ph type="sldNum" sz="quarter" idx="5"/>
          </p:nvPr>
        </p:nvSpPr>
        <p:spPr/>
        <p:txBody>
          <a:bodyPr/>
          <a:lstStyle/>
          <a:p>
            <a:fld id="{096E57E6-7676-41A0-A08C-F647506FBEC3}" type="slidenum">
              <a:rPr lang="en-US" smtClean="0"/>
              <a:t>46</a:t>
            </a:fld>
            <a:endParaRPr lang="en-US"/>
          </a:p>
        </p:txBody>
      </p:sp>
    </p:spTree>
    <p:extLst>
      <p:ext uri="{BB962C8B-B14F-4D97-AF65-F5344CB8AC3E}">
        <p14:creationId xmlns:p14="http://schemas.microsoft.com/office/powerpoint/2010/main" val="4053784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Use what you know about the displayRGB() command and the additive color wheel to answer these.</a:t>
            </a:r>
          </a:p>
        </p:txBody>
      </p:sp>
      <p:sp>
        <p:nvSpPr>
          <p:cNvPr id="4" name="Slide Number Placeholder 3"/>
          <p:cNvSpPr>
            <a:spLocks noGrp="1"/>
          </p:cNvSpPr>
          <p:nvPr>
            <p:ph type="sldNum" sz="quarter" idx="5"/>
          </p:nvPr>
        </p:nvSpPr>
        <p:spPr/>
        <p:txBody>
          <a:bodyPr/>
          <a:lstStyle/>
          <a:p>
            <a:fld id="{096E57E6-7676-41A0-A08C-F647506FBEC3}" type="slidenum">
              <a:rPr lang="en-US" smtClean="0"/>
              <a:t>48</a:t>
            </a:fld>
            <a:endParaRPr lang="en-US"/>
          </a:p>
        </p:txBody>
      </p:sp>
    </p:spTree>
    <p:extLst>
      <p:ext uri="{BB962C8B-B14F-4D97-AF65-F5344CB8AC3E}">
        <p14:creationId xmlns:p14="http://schemas.microsoft.com/office/powerpoint/2010/main" val="873226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49</a:t>
            </a:fld>
            <a:endParaRPr lang="en-US"/>
          </a:p>
        </p:txBody>
      </p:sp>
    </p:spTree>
    <p:extLst>
      <p:ext uri="{BB962C8B-B14F-4D97-AF65-F5344CB8AC3E}">
        <p14:creationId xmlns:p14="http://schemas.microsoft.com/office/powerpoint/2010/main" val="1629257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the semicolon!</a:t>
            </a:r>
          </a:p>
        </p:txBody>
      </p:sp>
      <p:sp>
        <p:nvSpPr>
          <p:cNvPr id="4" name="Slide Number Placeholder 3"/>
          <p:cNvSpPr>
            <a:spLocks noGrp="1"/>
          </p:cNvSpPr>
          <p:nvPr>
            <p:ph type="sldNum" sz="quarter" idx="5"/>
          </p:nvPr>
        </p:nvSpPr>
        <p:spPr/>
        <p:txBody>
          <a:bodyPr/>
          <a:lstStyle/>
          <a:p>
            <a:fld id="{096E57E6-7676-41A0-A08C-F647506FBEC3}" type="slidenum">
              <a:rPr lang="en-US" smtClean="0"/>
              <a:t>50</a:t>
            </a:fld>
            <a:endParaRPr lang="en-US"/>
          </a:p>
        </p:txBody>
      </p:sp>
    </p:spTree>
    <p:extLst>
      <p:ext uri="{BB962C8B-B14F-4D97-AF65-F5344CB8AC3E}">
        <p14:creationId xmlns:p14="http://schemas.microsoft.com/office/powerpoint/2010/main" val="1628079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going on here?  Let’s look at the code…</a:t>
            </a:r>
          </a:p>
        </p:txBody>
      </p:sp>
      <p:sp>
        <p:nvSpPr>
          <p:cNvPr id="4" name="Slide Number Placeholder 3"/>
          <p:cNvSpPr>
            <a:spLocks noGrp="1"/>
          </p:cNvSpPr>
          <p:nvPr>
            <p:ph type="sldNum" sz="quarter" idx="5"/>
          </p:nvPr>
        </p:nvSpPr>
        <p:spPr/>
        <p:txBody>
          <a:bodyPr/>
          <a:lstStyle/>
          <a:p>
            <a:fld id="{096E57E6-7676-41A0-A08C-F647506FBEC3}" type="slidenum">
              <a:rPr lang="en-US" smtClean="0"/>
              <a:t>51</a:t>
            </a:fld>
            <a:endParaRPr lang="en-US"/>
          </a:p>
        </p:txBody>
      </p:sp>
    </p:spTree>
    <p:extLst>
      <p:ext uri="{BB962C8B-B14F-4D97-AF65-F5344CB8AC3E}">
        <p14:creationId xmlns:p14="http://schemas.microsoft.com/office/powerpoint/2010/main" val="3181208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try to demystify these commands…</a:t>
            </a:r>
          </a:p>
        </p:txBody>
      </p:sp>
      <p:sp>
        <p:nvSpPr>
          <p:cNvPr id="4" name="Slide Number Placeholder 3"/>
          <p:cNvSpPr>
            <a:spLocks noGrp="1"/>
          </p:cNvSpPr>
          <p:nvPr>
            <p:ph type="sldNum" sz="quarter" idx="5"/>
          </p:nvPr>
        </p:nvSpPr>
        <p:spPr/>
        <p:txBody>
          <a:bodyPr/>
          <a:lstStyle/>
          <a:p>
            <a:fld id="{096E57E6-7676-41A0-A08C-F647506FBEC3}" type="slidenum">
              <a:rPr lang="en-US" smtClean="0"/>
              <a:t>52</a:t>
            </a:fld>
            <a:endParaRPr lang="en-US"/>
          </a:p>
        </p:txBody>
      </p:sp>
    </p:spTree>
    <p:extLst>
      <p:ext uri="{BB962C8B-B14F-4D97-AF65-F5344CB8AC3E}">
        <p14:creationId xmlns:p14="http://schemas.microsoft.com/office/powerpoint/2010/main" val="1915425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void keyword simply means the function returns nothing.  It does something, but returns no value.</a:t>
            </a:r>
          </a:p>
        </p:txBody>
      </p:sp>
      <p:sp>
        <p:nvSpPr>
          <p:cNvPr id="4" name="Slide Number Placeholder 3"/>
          <p:cNvSpPr>
            <a:spLocks noGrp="1"/>
          </p:cNvSpPr>
          <p:nvPr>
            <p:ph type="sldNum" sz="quarter" idx="5"/>
          </p:nvPr>
        </p:nvSpPr>
        <p:spPr/>
        <p:txBody>
          <a:bodyPr/>
          <a:lstStyle/>
          <a:p>
            <a:fld id="{096E57E6-7676-41A0-A08C-F647506FBEC3}" type="slidenum">
              <a:rPr lang="en-US" smtClean="0"/>
              <a:t>53</a:t>
            </a:fld>
            <a:endParaRPr lang="en-US"/>
          </a:p>
        </p:txBody>
      </p:sp>
    </p:spTree>
    <p:extLst>
      <p:ext uri="{BB962C8B-B14F-4D97-AF65-F5344CB8AC3E}">
        <p14:creationId xmlns:p14="http://schemas.microsoft.com/office/powerpoint/2010/main" val="2259533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54</a:t>
            </a:fld>
            <a:endParaRPr lang="en-US"/>
          </a:p>
        </p:txBody>
      </p:sp>
    </p:spTree>
    <p:extLst>
      <p:ext uri="{BB962C8B-B14F-4D97-AF65-F5344CB8AC3E}">
        <p14:creationId xmlns:p14="http://schemas.microsoft.com/office/powerpoint/2010/main" val="2108382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55</a:t>
            </a:fld>
            <a:endParaRPr lang="en-US"/>
          </a:p>
        </p:txBody>
      </p:sp>
    </p:spTree>
    <p:extLst>
      <p:ext uri="{BB962C8B-B14F-4D97-AF65-F5344CB8AC3E}">
        <p14:creationId xmlns:p14="http://schemas.microsoft.com/office/powerpoint/2010/main" val="3559672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56</a:t>
            </a:fld>
            <a:endParaRPr lang="en-US"/>
          </a:p>
        </p:txBody>
      </p:sp>
    </p:spTree>
    <p:extLst>
      <p:ext uri="{BB962C8B-B14F-4D97-AF65-F5344CB8AC3E}">
        <p14:creationId xmlns:p14="http://schemas.microsoft.com/office/powerpoint/2010/main" val="3645757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5</a:t>
            </a:fld>
            <a:endParaRPr lang="en-US"/>
          </a:p>
        </p:txBody>
      </p:sp>
    </p:spTree>
    <p:extLst>
      <p:ext uri="{BB962C8B-B14F-4D97-AF65-F5344CB8AC3E}">
        <p14:creationId xmlns:p14="http://schemas.microsoft.com/office/powerpoint/2010/main" val="3740476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57</a:t>
            </a:fld>
            <a:endParaRPr lang="en-US"/>
          </a:p>
        </p:txBody>
      </p:sp>
    </p:spTree>
    <p:extLst>
      <p:ext uri="{BB962C8B-B14F-4D97-AF65-F5344CB8AC3E}">
        <p14:creationId xmlns:p14="http://schemas.microsoft.com/office/powerpoint/2010/main" val="3513606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kinds of programmers: those who comment their code and those who are unemployed!</a:t>
            </a:r>
          </a:p>
        </p:txBody>
      </p:sp>
      <p:sp>
        <p:nvSpPr>
          <p:cNvPr id="4" name="Slide Number Placeholder 3"/>
          <p:cNvSpPr>
            <a:spLocks noGrp="1"/>
          </p:cNvSpPr>
          <p:nvPr>
            <p:ph type="sldNum" sz="quarter" idx="5"/>
          </p:nvPr>
        </p:nvSpPr>
        <p:spPr/>
        <p:txBody>
          <a:bodyPr/>
          <a:lstStyle/>
          <a:p>
            <a:fld id="{096E57E6-7676-41A0-A08C-F647506FBEC3}" type="slidenum">
              <a:rPr lang="en-US" smtClean="0"/>
              <a:t>58</a:t>
            </a:fld>
            <a:endParaRPr lang="en-US"/>
          </a:p>
        </p:txBody>
      </p:sp>
    </p:spTree>
    <p:extLst>
      <p:ext uri="{BB962C8B-B14F-4D97-AF65-F5344CB8AC3E}">
        <p14:creationId xmlns:p14="http://schemas.microsoft.com/office/powerpoint/2010/main" val="2751155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While the Internet is full of information for specific help with coding, electronics, and robotics, it is rare for those sources to start at the beginning, and there's usually no coherent sequencing of topics.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internet is great for hobbyists, or if you have some prior experience, or if you know exactly what question to ask, or what specific task you need help with. </a:t>
            </a:r>
          </a:p>
          <a:p>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59</a:t>
            </a:fld>
            <a:endParaRPr lang="en-US"/>
          </a:p>
        </p:txBody>
      </p:sp>
    </p:spTree>
    <p:extLst>
      <p:ext uri="{BB962C8B-B14F-4D97-AF65-F5344CB8AC3E}">
        <p14:creationId xmlns:p14="http://schemas.microsoft.com/office/powerpoint/2010/main" val="3357561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 had written physics books but was trained in that field.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 had never even taken a programming course – who was I fooling?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Still no other robotics textbooks out there.</a:t>
            </a: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60</a:t>
            </a:fld>
            <a:endParaRPr lang="en-US"/>
          </a:p>
        </p:txBody>
      </p:sp>
    </p:spTree>
    <p:extLst>
      <p:ext uri="{BB962C8B-B14F-4D97-AF65-F5344CB8AC3E}">
        <p14:creationId xmlns:p14="http://schemas.microsoft.com/office/powerpoint/2010/main" val="23646112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171450">
              <a:buFont typeface="Arial" panose="020B0604020202020204" pitchFamily="34" charset="0"/>
              <a:buChar char="•"/>
            </a:pPr>
            <a:r>
              <a:rPr lang="en-US" sz="1200" kern="1200" dirty="0">
                <a:solidFill>
                  <a:schemeClr val="tx1"/>
                </a:solidFill>
                <a:effectLst/>
                <a:latin typeface="+mn-lt"/>
                <a:ea typeface="+mn-ea"/>
                <a:cs typeface="+mn-cs"/>
              </a:rPr>
              <a:t>Students were involved in the process of all Chris’ books.  Cover art, photography, clip art, and especially editing. </a:t>
            </a: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61</a:t>
            </a:fld>
            <a:endParaRPr lang="en-US"/>
          </a:p>
        </p:txBody>
      </p:sp>
    </p:spTree>
    <p:extLst>
      <p:ext uri="{BB962C8B-B14F-4D97-AF65-F5344CB8AC3E}">
        <p14:creationId xmlns:p14="http://schemas.microsoft.com/office/powerpoint/2010/main" val="4271036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62</a:t>
            </a:fld>
            <a:endParaRPr lang="en-US"/>
          </a:p>
        </p:txBody>
      </p:sp>
    </p:spTree>
    <p:extLst>
      <p:ext uri="{BB962C8B-B14F-4D97-AF65-F5344CB8AC3E}">
        <p14:creationId xmlns:p14="http://schemas.microsoft.com/office/powerpoint/2010/main" val="38877768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63</a:t>
            </a:fld>
            <a:endParaRPr lang="en-US"/>
          </a:p>
        </p:txBody>
      </p:sp>
    </p:spTree>
    <p:extLst>
      <p:ext uri="{BB962C8B-B14F-4D97-AF65-F5344CB8AC3E}">
        <p14:creationId xmlns:p14="http://schemas.microsoft.com/office/powerpoint/2010/main" val="2770558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For example, in the RGB LED code you experimented with earlier, the while-loop is covered in Chapter 10 and the </a:t>
            </a:r>
            <a:r>
              <a:rPr lang="en-US" sz="1200" b="1" dirty="0">
                <a:latin typeface="Courier New" panose="02070309020205020404" pitchFamily="49" charset="0"/>
                <a:cs typeface="Courier New" panose="02070309020205020404" pitchFamily="49" charset="0"/>
              </a:rPr>
              <a:t>digitalWrite()</a:t>
            </a:r>
            <a:r>
              <a:rPr lang="en-US" sz="1200" dirty="0"/>
              <a:t> commands in Chapter 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64</a:t>
            </a:fld>
            <a:endParaRPr lang="en-US"/>
          </a:p>
        </p:txBody>
      </p:sp>
    </p:spTree>
    <p:extLst>
      <p:ext uri="{BB962C8B-B14F-4D97-AF65-F5344CB8AC3E}">
        <p14:creationId xmlns:p14="http://schemas.microsoft.com/office/powerpoint/2010/main" val="8626956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kern="1200" dirty="0">
                <a:solidFill>
                  <a:schemeClr val="tx1"/>
                </a:solidFill>
                <a:latin typeface="+mn-lt"/>
                <a:ea typeface="+mn-ea"/>
                <a:cs typeface="+mn-cs"/>
              </a:rPr>
              <a:t>Just Chapters 18 and 19.</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65</a:t>
            </a:fld>
            <a:endParaRPr lang="en-US"/>
          </a:p>
        </p:txBody>
      </p:sp>
    </p:spTree>
    <p:extLst>
      <p:ext uri="{BB962C8B-B14F-4D97-AF65-F5344CB8AC3E}">
        <p14:creationId xmlns:p14="http://schemas.microsoft.com/office/powerpoint/2010/main" val="4057819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66</a:t>
            </a:fld>
            <a:endParaRPr lang="en-US"/>
          </a:p>
        </p:txBody>
      </p:sp>
    </p:spTree>
    <p:extLst>
      <p:ext uri="{BB962C8B-B14F-4D97-AF65-F5344CB8AC3E}">
        <p14:creationId xmlns:p14="http://schemas.microsoft.com/office/powerpoint/2010/main" val="140961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6</a:t>
            </a:fld>
            <a:endParaRPr lang="en-US"/>
          </a:p>
        </p:txBody>
      </p:sp>
    </p:spTree>
    <p:extLst>
      <p:ext uri="{BB962C8B-B14F-4D97-AF65-F5344CB8AC3E}">
        <p14:creationId xmlns:p14="http://schemas.microsoft.com/office/powerpoint/2010/main" val="39066746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67</a:t>
            </a:fld>
            <a:endParaRPr lang="en-US"/>
          </a:p>
        </p:txBody>
      </p:sp>
    </p:spTree>
    <p:extLst>
      <p:ext uri="{BB962C8B-B14F-4D97-AF65-F5344CB8AC3E}">
        <p14:creationId xmlns:p14="http://schemas.microsoft.com/office/powerpoint/2010/main" val="13272440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68</a:t>
            </a:fld>
            <a:endParaRPr lang="en-US"/>
          </a:p>
        </p:txBody>
      </p:sp>
    </p:spTree>
    <p:extLst>
      <p:ext uri="{BB962C8B-B14F-4D97-AF65-F5344CB8AC3E}">
        <p14:creationId xmlns:p14="http://schemas.microsoft.com/office/powerpoint/2010/main" val="36770277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Don’t forget the semicolon!</a:t>
            </a:r>
          </a:p>
          <a:p>
            <a:pPr marL="171450" indent="-171450">
              <a:buFont typeface="Arial" panose="020B0604020202020204" pitchFamily="34" charset="0"/>
              <a:buChar char="•"/>
            </a:pPr>
            <a:r>
              <a:rPr lang="en-US" dirty="0"/>
              <a:t>Case matters!</a:t>
            </a:r>
          </a:p>
        </p:txBody>
      </p:sp>
      <p:sp>
        <p:nvSpPr>
          <p:cNvPr id="4" name="Slide Number Placeholder 3"/>
          <p:cNvSpPr>
            <a:spLocks noGrp="1"/>
          </p:cNvSpPr>
          <p:nvPr>
            <p:ph type="sldNum" sz="quarter" idx="5"/>
          </p:nvPr>
        </p:nvSpPr>
        <p:spPr/>
        <p:txBody>
          <a:bodyPr/>
          <a:lstStyle/>
          <a:p>
            <a:fld id="{096E57E6-7676-41A0-A08C-F647506FBEC3}" type="slidenum">
              <a:rPr lang="en-US" smtClean="0"/>
              <a:t>69</a:t>
            </a:fld>
            <a:endParaRPr lang="en-US"/>
          </a:p>
        </p:txBody>
      </p:sp>
    </p:spTree>
    <p:extLst>
      <p:ext uri="{BB962C8B-B14F-4D97-AF65-F5344CB8AC3E}">
        <p14:creationId xmlns:p14="http://schemas.microsoft.com/office/powerpoint/2010/main" val="23435959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Chris: this only works when the bypass jumper is in place!!!</a:t>
            </a:r>
          </a:p>
          <a:p>
            <a:pPr marL="171450" indent="-171450">
              <a:buFont typeface="Arial" panose="020B0604020202020204" pitchFamily="34" charset="0"/>
              <a:buChar char="•"/>
            </a:pPr>
            <a:r>
              <a:rPr lang="en-US" dirty="0"/>
              <a:t>Off is when the switch is to the outside of the board.</a:t>
            </a:r>
          </a:p>
          <a:p>
            <a:pPr marL="171450" indent="-171450">
              <a:buFont typeface="Arial" panose="020B0604020202020204" pitchFamily="34" charset="0"/>
              <a:buChar char="•"/>
            </a:pPr>
            <a:r>
              <a:rPr lang="en-US" dirty="0"/>
              <a:t>On is when the switch is push to the inside of the board.</a:t>
            </a:r>
          </a:p>
        </p:txBody>
      </p:sp>
      <p:sp>
        <p:nvSpPr>
          <p:cNvPr id="4" name="Slide Number Placeholder 3"/>
          <p:cNvSpPr>
            <a:spLocks noGrp="1"/>
          </p:cNvSpPr>
          <p:nvPr>
            <p:ph type="sldNum" sz="quarter" idx="5"/>
          </p:nvPr>
        </p:nvSpPr>
        <p:spPr/>
        <p:txBody>
          <a:bodyPr/>
          <a:lstStyle/>
          <a:p>
            <a:fld id="{096E57E6-7676-41A0-A08C-F647506FBEC3}" type="slidenum">
              <a:rPr lang="en-US" smtClean="0"/>
              <a:t>70</a:t>
            </a:fld>
            <a:endParaRPr lang="en-US"/>
          </a:p>
        </p:txBody>
      </p:sp>
    </p:spTree>
    <p:extLst>
      <p:ext uri="{BB962C8B-B14F-4D97-AF65-F5344CB8AC3E}">
        <p14:creationId xmlns:p14="http://schemas.microsoft.com/office/powerpoint/2010/main" val="4248949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Your robot to pivot about the left wheel to the left.</a:t>
            </a:r>
          </a:p>
          <a:p>
            <a:pPr marL="171450" indent="-171450">
              <a:buFont typeface="Arial" panose="020B0604020202020204" pitchFamily="34" charset="0"/>
              <a:buChar char="•"/>
            </a:pPr>
            <a:r>
              <a:rPr lang="en-US" dirty="0"/>
              <a:t>Repeat this until you see the motion of the wheels.</a:t>
            </a:r>
          </a:p>
        </p:txBody>
      </p:sp>
      <p:sp>
        <p:nvSpPr>
          <p:cNvPr id="4" name="Slide Number Placeholder 3"/>
          <p:cNvSpPr>
            <a:spLocks noGrp="1"/>
          </p:cNvSpPr>
          <p:nvPr>
            <p:ph type="sldNum" sz="quarter" idx="5"/>
          </p:nvPr>
        </p:nvSpPr>
        <p:spPr/>
        <p:txBody>
          <a:bodyPr/>
          <a:lstStyle/>
          <a:p>
            <a:fld id="{096E57E6-7676-41A0-A08C-F647506FBEC3}" type="slidenum">
              <a:rPr lang="en-US" smtClean="0"/>
              <a:t>71</a:t>
            </a:fld>
            <a:endParaRPr lang="en-US"/>
          </a:p>
        </p:txBody>
      </p:sp>
    </p:spTree>
    <p:extLst>
      <p:ext uri="{BB962C8B-B14F-4D97-AF65-F5344CB8AC3E}">
        <p14:creationId xmlns:p14="http://schemas.microsoft.com/office/powerpoint/2010/main" val="2985614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not a built-in command.  We made it just for you!</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72</a:t>
            </a:fld>
            <a:endParaRPr lang="en-US"/>
          </a:p>
        </p:txBody>
      </p:sp>
    </p:spTree>
    <p:extLst>
      <p:ext uri="{BB962C8B-B14F-4D97-AF65-F5344CB8AC3E}">
        <p14:creationId xmlns:p14="http://schemas.microsoft.com/office/powerpoint/2010/main" val="2439382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t>
            </a:r>
            <a:r>
              <a:rPr lang="en-US" dirty="0" err="1"/>
              <a:t>pulsewidth</a:t>
            </a:r>
            <a:r>
              <a:rPr lang="en-US" dirty="0"/>
              <a:t> values are precisely those used by commercial RC controllers.</a:t>
            </a:r>
          </a:p>
        </p:txBody>
      </p:sp>
      <p:sp>
        <p:nvSpPr>
          <p:cNvPr id="4" name="Slide Number Placeholder 3"/>
          <p:cNvSpPr>
            <a:spLocks noGrp="1"/>
          </p:cNvSpPr>
          <p:nvPr>
            <p:ph type="sldNum" sz="quarter" idx="5"/>
          </p:nvPr>
        </p:nvSpPr>
        <p:spPr/>
        <p:txBody>
          <a:bodyPr/>
          <a:lstStyle/>
          <a:p>
            <a:fld id="{096E57E6-7676-41A0-A08C-F647506FBEC3}" type="slidenum">
              <a:rPr lang="en-US" smtClean="0"/>
              <a:t>73</a:t>
            </a:fld>
            <a:endParaRPr lang="en-US"/>
          </a:p>
        </p:txBody>
      </p:sp>
    </p:spTree>
    <p:extLst>
      <p:ext uri="{BB962C8B-B14F-4D97-AF65-F5344CB8AC3E}">
        <p14:creationId xmlns:p14="http://schemas.microsoft.com/office/powerpoint/2010/main" val="38732088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74</a:t>
            </a:fld>
            <a:endParaRPr lang="en-US"/>
          </a:p>
        </p:txBody>
      </p:sp>
    </p:spTree>
    <p:extLst>
      <p:ext uri="{BB962C8B-B14F-4D97-AF65-F5344CB8AC3E}">
        <p14:creationId xmlns:p14="http://schemas.microsoft.com/office/powerpoint/2010/main" val="3849610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80</a:t>
            </a:fld>
            <a:endParaRPr lang="en-US"/>
          </a:p>
        </p:txBody>
      </p:sp>
    </p:spTree>
    <p:extLst>
      <p:ext uri="{BB962C8B-B14F-4D97-AF65-F5344CB8AC3E}">
        <p14:creationId xmlns:p14="http://schemas.microsoft.com/office/powerpoint/2010/main" val="39102134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81</a:t>
            </a:fld>
            <a:endParaRPr lang="en-US"/>
          </a:p>
        </p:txBody>
      </p:sp>
    </p:spTree>
    <p:extLst>
      <p:ext uri="{BB962C8B-B14F-4D97-AF65-F5344CB8AC3E}">
        <p14:creationId xmlns:p14="http://schemas.microsoft.com/office/powerpoint/2010/main" val="202534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imagine that we have people in the audience who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Hopefully, it is not the latter, but ironically, it is why</a:t>
            </a:r>
            <a:r>
              <a:rPr lang="en-US" sz="1200" baseline="0" dirty="0"/>
              <a:t> we started down this path.</a:t>
            </a:r>
            <a:endParaRPr lang="en-US" sz="1200" dirty="0"/>
          </a:p>
        </p:txBody>
      </p:sp>
      <p:sp>
        <p:nvSpPr>
          <p:cNvPr id="4" name="Slide Number Placeholder 3"/>
          <p:cNvSpPr>
            <a:spLocks noGrp="1"/>
          </p:cNvSpPr>
          <p:nvPr>
            <p:ph type="sldNum" sz="quarter" idx="10"/>
          </p:nvPr>
        </p:nvSpPr>
        <p:spPr/>
        <p:txBody>
          <a:bodyPr/>
          <a:lstStyle/>
          <a:p>
            <a:fld id="{096E57E6-7676-41A0-A08C-F647506FBEC3}" type="slidenum">
              <a:rPr lang="en-US" smtClean="0"/>
              <a:t>7</a:t>
            </a:fld>
            <a:endParaRPr lang="en-US"/>
          </a:p>
        </p:txBody>
      </p:sp>
    </p:spTree>
    <p:extLst>
      <p:ext uri="{BB962C8B-B14F-4D97-AF65-F5344CB8AC3E}">
        <p14:creationId xmlns:p14="http://schemas.microsoft.com/office/powerpoint/2010/main" val="10339022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82</a:t>
            </a:fld>
            <a:endParaRPr lang="en-US"/>
          </a:p>
        </p:txBody>
      </p:sp>
    </p:spTree>
    <p:extLst>
      <p:ext uri="{BB962C8B-B14F-4D97-AF65-F5344CB8AC3E}">
        <p14:creationId xmlns:p14="http://schemas.microsoft.com/office/powerpoint/2010/main" val="39222122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default location is on the desktop in the </a:t>
            </a:r>
            <a:r>
              <a:rPr lang="en-US" baseline="0" dirty="0" err="1"/>
              <a:t>EduCon</a:t>
            </a:r>
            <a:r>
              <a:rPr lang="en-US" baseline="0" dirty="0"/>
              <a:t> Guest folder.  Participants can save their work to a flash drive or email it to themselves.</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83</a:t>
            </a:fld>
            <a:endParaRPr lang="en-US"/>
          </a:p>
        </p:txBody>
      </p:sp>
    </p:spTree>
    <p:extLst>
      <p:ext uri="{BB962C8B-B14F-4D97-AF65-F5344CB8AC3E}">
        <p14:creationId xmlns:p14="http://schemas.microsoft.com/office/powerpoint/2010/main" val="26961339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Arduino is an Italian company, and PJRC is in the USA.</a:t>
            </a:r>
          </a:p>
          <a:p>
            <a:pPr marL="171450" indent="-171450">
              <a:buFont typeface="Arial" panose="020B0604020202020204" pitchFamily="34" charset="0"/>
              <a:buChar char="•"/>
            </a:pPr>
            <a:r>
              <a:rPr lang="en-US" baseline="0" dirty="0"/>
              <a:t>Arduino is confusing: it is a company, a development board, and an 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AVR = Alf and Vegard’s RISC processor. (RISC = reduced instruction set computer)  One of the </a:t>
            </a:r>
            <a:r>
              <a:rPr lang="en-US" baseline="0" dirty="0" err="1"/>
              <a:t>fiirst</a:t>
            </a:r>
            <a:r>
              <a:rPr lang="en-US" baseline="0" dirty="0"/>
              <a:t> to use on-chip flash memory to store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IDE = Integrated Development Environment.  (Fancy name for programming environment.)</a:t>
            </a:r>
          </a:p>
        </p:txBody>
      </p:sp>
      <p:sp>
        <p:nvSpPr>
          <p:cNvPr id="4" name="Slide Number Placeholder 3"/>
          <p:cNvSpPr>
            <a:spLocks noGrp="1"/>
          </p:cNvSpPr>
          <p:nvPr>
            <p:ph type="sldNum" sz="quarter" idx="10"/>
          </p:nvPr>
        </p:nvSpPr>
        <p:spPr/>
        <p:txBody>
          <a:bodyPr/>
          <a:lstStyle/>
          <a:p>
            <a:fld id="{096E57E6-7676-41A0-A08C-F647506FBEC3}" type="slidenum">
              <a:rPr lang="en-US" smtClean="0"/>
              <a:t>84</a:t>
            </a:fld>
            <a:endParaRPr lang="en-US"/>
          </a:p>
        </p:txBody>
      </p:sp>
    </p:spTree>
    <p:extLst>
      <p:ext uri="{BB962C8B-B14F-4D97-AF65-F5344CB8AC3E}">
        <p14:creationId xmlns:p14="http://schemas.microsoft.com/office/powerpoint/2010/main" val="5140837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ARM = Advanced RISC Machines.  (RISC = reduced instruction set computer)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9ns processing speeds!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Students were involved in the process of all Chris’ books.  Cover art, photography, clip art, and especially editing. </a:t>
            </a: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85</a:t>
            </a:fld>
            <a:endParaRPr lang="en-US"/>
          </a:p>
        </p:txBody>
      </p:sp>
    </p:spTree>
    <p:extLst>
      <p:ext uri="{BB962C8B-B14F-4D97-AF65-F5344CB8AC3E}">
        <p14:creationId xmlns:p14="http://schemas.microsoft.com/office/powerpoint/2010/main" val="34794994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86</a:t>
            </a:fld>
            <a:endParaRPr lang="en-US"/>
          </a:p>
        </p:txBody>
      </p:sp>
    </p:spTree>
    <p:extLst>
      <p:ext uri="{BB962C8B-B14F-4D97-AF65-F5344CB8AC3E}">
        <p14:creationId xmlns:p14="http://schemas.microsoft.com/office/powerpoint/2010/main" val="5556862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Ok to skip</a:t>
            </a:r>
          </a:p>
        </p:txBody>
      </p:sp>
      <p:sp>
        <p:nvSpPr>
          <p:cNvPr id="4" name="Slide Number Placeholder 3"/>
          <p:cNvSpPr>
            <a:spLocks noGrp="1"/>
          </p:cNvSpPr>
          <p:nvPr>
            <p:ph type="sldNum" sz="quarter" idx="5"/>
          </p:nvPr>
        </p:nvSpPr>
        <p:spPr/>
        <p:txBody>
          <a:bodyPr/>
          <a:lstStyle/>
          <a:p>
            <a:fld id="{096E57E6-7676-41A0-A08C-F647506FBEC3}" type="slidenum">
              <a:rPr lang="en-US" smtClean="0"/>
              <a:t>88</a:t>
            </a:fld>
            <a:endParaRPr lang="en-US"/>
          </a:p>
        </p:txBody>
      </p:sp>
    </p:spTree>
    <p:extLst>
      <p:ext uri="{BB962C8B-B14F-4D97-AF65-F5344CB8AC3E}">
        <p14:creationId xmlns:p14="http://schemas.microsoft.com/office/powerpoint/2010/main" val="24089454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89</a:t>
            </a:fld>
            <a:endParaRPr lang="en-US"/>
          </a:p>
        </p:txBody>
      </p:sp>
    </p:spTree>
    <p:extLst>
      <p:ext uri="{BB962C8B-B14F-4D97-AF65-F5344CB8AC3E}">
        <p14:creationId xmlns:p14="http://schemas.microsoft.com/office/powerpoint/2010/main" val="28922536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90</a:t>
            </a:fld>
            <a:endParaRPr lang="en-US"/>
          </a:p>
        </p:txBody>
      </p:sp>
    </p:spTree>
    <p:extLst>
      <p:ext uri="{BB962C8B-B14F-4D97-AF65-F5344CB8AC3E}">
        <p14:creationId xmlns:p14="http://schemas.microsoft.com/office/powerpoint/2010/main" val="17127824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prefer the Teensy 3.2 controller and PRT3 motherboard for many reasons.</a:t>
            </a:r>
          </a:p>
          <a:p>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91</a:t>
            </a:fld>
            <a:endParaRPr lang="en-US"/>
          </a:p>
        </p:txBody>
      </p:sp>
    </p:spTree>
    <p:extLst>
      <p:ext uri="{BB962C8B-B14F-4D97-AF65-F5344CB8AC3E}">
        <p14:creationId xmlns:p14="http://schemas.microsoft.com/office/powerpoint/2010/main" val="36913232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92</a:t>
            </a:fld>
            <a:endParaRPr lang="en-US"/>
          </a:p>
        </p:txBody>
      </p:sp>
    </p:spTree>
    <p:extLst>
      <p:ext uri="{BB962C8B-B14F-4D97-AF65-F5344CB8AC3E}">
        <p14:creationId xmlns:p14="http://schemas.microsoft.com/office/powerpoint/2010/main" val="2442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Re-organize according to experience/comfort?</a:t>
            </a:r>
          </a:p>
        </p:txBody>
      </p:sp>
      <p:sp>
        <p:nvSpPr>
          <p:cNvPr id="4" name="Slide Number Placeholder 3"/>
          <p:cNvSpPr>
            <a:spLocks noGrp="1"/>
          </p:cNvSpPr>
          <p:nvPr>
            <p:ph type="sldNum" sz="quarter" idx="10"/>
          </p:nvPr>
        </p:nvSpPr>
        <p:spPr/>
        <p:txBody>
          <a:bodyPr/>
          <a:lstStyle/>
          <a:p>
            <a:fld id="{096E57E6-7676-41A0-A08C-F647506FBEC3}" type="slidenum">
              <a:rPr lang="en-US" smtClean="0"/>
              <a:t>8</a:t>
            </a:fld>
            <a:endParaRPr lang="en-US"/>
          </a:p>
        </p:txBody>
      </p:sp>
    </p:spTree>
    <p:extLst>
      <p:ext uri="{BB962C8B-B14F-4D97-AF65-F5344CB8AC3E}">
        <p14:creationId xmlns:p14="http://schemas.microsoft.com/office/powerpoint/2010/main" val="41934320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Ok to skip</a:t>
            </a:r>
          </a:p>
        </p:txBody>
      </p:sp>
      <p:sp>
        <p:nvSpPr>
          <p:cNvPr id="4" name="Slide Number Placeholder 3"/>
          <p:cNvSpPr>
            <a:spLocks noGrp="1"/>
          </p:cNvSpPr>
          <p:nvPr>
            <p:ph type="sldNum" sz="quarter" idx="5"/>
          </p:nvPr>
        </p:nvSpPr>
        <p:spPr/>
        <p:txBody>
          <a:bodyPr/>
          <a:lstStyle/>
          <a:p>
            <a:fld id="{096E57E6-7676-41A0-A08C-F647506FBEC3}" type="slidenum">
              <a:rPr lang="en-US" smtClean="0"/>
              <a:t>93</a:t>
            </a:fld>
            <a:endParaRPr lang="en-US"/>
          </a:p>
        </p:txBody>
      </p:sp>
    </p:spTree>
    <p:extLst>
      <p:ext uri="{BB962C8B-B14F-4D97-AF65-F5344CB8AC3E}">
        <p14:creationId xmlns:p14="http://schemas.microsoft.com/office/powerpoint/2010/main" val="37079449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Sensors are not calibrated.  Textbooks walks you through that process for each sensor.</a:t>
            </a:r>
          </a:p>
          <a:p>
            <a:pPr marL="171450" indent="-171450">
              <a:buFont typeface="Arial" panose="020B0604020202020204" pitchFamily="34" charset="0"/>
              <a:buChar char="•"/>
            </a:pPr>
            <a:r>
              <a:rPr lang="en-US" dirty="0"/>
              <a:t>VDB = Voltage Divider Board</a:t>
            </a:r>
          </a:p>
          <a:p>
            <a:pPr marL="171450" indent="-171450">
              <a:buFont typeface="Arial" panose="020B0604020202020204" pitchFamily="34" charset="0"/>
              <a:buChar char="•"/>
            </a:pPr>
            <a:r>
              <a:rPr lang="en-US" dirty="0"/>
              <a:t>The VDB supports any resistance-dependent sensor such as light (photoresistor), temperature (thermistor), Force, Flex, fixed resistor, etc.</a:t>
            </a:r>
          </a:p>
          <a:p>
            <a:pPr marL="171450" indent="-171450">
              <a:buFont typeface="Arial" panose="020B0604020202020204" pitchFamily="34" charset="0"/>
              <a:buChar char="•"/>
            </a:pPr>
            <a:r>
              <a:rPr lang="en-US" dirty="0"/>
              <a:t>A huge array of sensors are not listed here, but are just as easily utilized by the Teensy.</a:t>
            </a:r>
          </a:p>
        </p:txBody>
      </p:sp>
      <p:sp>
        <p:nvSpPr>
          <p:cNvPr id="4" name="Slide Number Placeholder 3"/>
          <p:cNvSpPr>
            <a:spLocks noGrp="1"/>
          </p:cNvSpPr>
          <p:nvPr>
            <p:ph type="sldNum" sz="quarter" idx="5"/>
          </p:nvPr>
        </p:nvSpPr>
        <p:spPr/>
        <p:txBody>
          <a:bodyPr/>
          <a:lstStyle/>
          <a:p>
            <a:fld id="{096E57E6-7676-41A0-A08C-F647506FBEC3}" type="slidenum">
              <a:rPr lang="en-US" smtClean="0"/>
              <a:t>96</a:t>
            </a:fld>
            <a:endParaRPr lang="en-US"/>
          </a:p>
        </p:txBody>
      </p:sp>
    </p:spTree>
    <p:extLst>
      <p:ext uri="{BB962C8B-B14F-4D97-AF65-F5344CB8AC3E}">
        <p14:creationId xmlns:p14="http://schemas.microsoft.com/office/powerpoint/2010/main" val="3672996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OK to skip this.</a:t>
            </a:r>
          </a:p>
          <a:p>
            <a:pPr marL="171450" indent="-171450">
              <a:buFont typeface="Arial" panose="020B0604020202020204" pitchFamily="34" charset="0"/>
              <a:buChar char="•"/>
            </a:pPr>
            <a:r>
              <a:rPr lang="en-US" dirty="0"/>
              <a:t>Note how easy it is to plug in to the PRT motherboard.</a:t>
            </a:r>
          </a:p>
        </p:txBody>
      </p:sp>
      <p:sp>
        <p:nvSpPr>
          <p:cNvPr id="4" name="Slide Number Placeholder 3"/>
          <p:cNvSpPr>
            <a:spLocks noGrp="1"/>
          </p:cNvSpPr>
          <p:nvPr>
            <p:ph type="sldNum" sz="quarter" idx="5"/>
          </p:nvPr>
        </p:nvSpPr>
        <p:spPr/>
        <p:txBody>
          <a:bodyPr/>
          <a:lstStyle/>
          <a:p>
            <a:fld id="{096E57E6-7676-41A0-A08C-F647506FBEC3}" type="slidenum">
              <a:rPr lang="en-US" smtClean="0"/>
              <a:t>97</a:t>
            </a:fld>
            <a:endParaRPr lang="en-US"/>
          </a:p>
        </p:txBody>
      </p:sp>
    </p:spTree>
    <p:extLst>
      <p:ext uri="{BB962C8B-B14F-4D97-AF65-F5344CB8AC3E}">
        <p14:creationId xmlns:p14="http://schemas.microsoft.com/office/powerpoint/2010/main" val="26135223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to skip this.</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98</a:t>
            </a:fld>
            <a:endParaRPr lang="en-US"/>
          </a:p>
        </p:txBody>
      </p:sp>
    </p:spTree>
    <p:extLst>
      <p:ext uri="{BB962C8B-B14F-4D97-AF65-F5344CB8AC3E}">
        <p14:creationId xmlns:p14="http://schemas.microsoft.com/office/powerpoint/2010/main" val="14072420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files are not in Recent, they will be on the desktop in the </a:t>
            </a:r>
            <a:r>
              <a:rPr lang="en-US" dirty="0" err="1"/>
              <a:t>EduCon</a:t>
            </a:r>
            <a:r>
              <a:rPr lang="en-US" dirty="0"/>
              <a:t> Guest folder.</a:t>
            </a:r>
          </a:p>
          <a:p>
            <a:pPr marL="171450" indent="-171450">
              <a:buFont typeface="Arial" panose="020B0604020202020204" pitchFamily="34" charset="0"/>
              <a:buChar char="•"/>
            </a:pPr>
            <a:r>
              <a:rPr lang="en-US" dirty="0"/>
              <a:t>You can close the </a:t>
            </a:r>
            <a:r>
              <a:rPr lang="en-US" dirty="0" err="1"/>
              <a:t>EduCon_Code_TEMPLATE.ino</a:t>
            </a:r>
            <a:r>
              <a:rPr lang="en-US" dirty="0"/>
              <a:t> code window if you want.</a:t>
            </a:r>
          </a:p>
        </p:txBody>
      </p:sp>
      <p:sp>
        <p:nvSpPr>
          <p:cNvPr id="4" name="Slide Number Placeholder 3"/>
          <p:cNvSpPr>
            <a:spLocks noGrp="1"/>
          </p:cNvSpPr>
          <p:nvPr>
            <p:ph type="sldNum" sz="quarter" idx="10"/>
          </p:nvPr>
        </p:nvSpPr>
        <p:spPr/>
        <p:txBody>
          <a:bodyPr/>
          <a:lstStyle/>
          <a:p>
            <a:fld id="{096E57E6-7676-41A0-A08C-F647506FBEC3}" type="slidenum">
              <a:rPr lang="en-US" smtClean="0"/>
              <a:t>99</a:t>
            </a:fld>
            <a:endParaRPr lang="en-US"/>
          </a:p>
        </p:txBody>
      </p:sp>
    </p:spTree>
    <p:extLst>
      <p:ext uri="{BB962C8B-B14F-4D97-AF65-F5344CB8AC3E}">
        <p14:creationId xmlns:p14="http://schemas.microsoft.com/office/powerpoint/2010/main" val="13443228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Locate these variable assignments in the code.  See lines 21-28.</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100</a:t>
            </a:fld>
            <a:endParaRPr lang="en-US"/>
          </a:p>
        </p:txBody>
      </p:sp>
    </p:spTree>
    <p:extLst>
      <p:ext uri="{BB962C8B-B14F-4D97-AF65-F5344CB8AC3E}">
        <p14:creationId xmlns:p14="http://schemas.microsoft.com/office/powerpoint/2010/main" val="12904786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Once again, we made these functions just for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The textbooks walk you through the steps to create your own functions!</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101</a:t>
            </a:fld>
            <a:endParaRPr lang="en-US"/>
          </a:p>
        </p:txBody>
      </p:sp>
    </p:spTree>
    <p:extLst>
      <p:ext uri="{BB962C8B-B14F-4D97-AF65-F5344CB8AC3E}">
        <p14:creationId xmlns:p14="http://schemas.microsoft.com/office/powerpoint/2010/main" val="28787972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103</a:t>
            </a:fld>
            <a:endParaRPr lang="en-US"/>
          </a:p>
        </p:txBody>
      </p:sp>
    </p:spTree>
    <p:extLst>
      <p:ext uri="{BB962C8B-B14F-4D97-AF65-F5344CB8AC3E}">
        <p14:creationId xmlns:p14="http://schemas.microsoft.com/office/powerpoint/2010/main" val="5682659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make coding and debugging faster and easier!</a:t>
            </a:r>
          </a:p>
        </p:txBody>
      </p:sp>
      <p:sp>
        <p:nvSpPr>
          <p:cNvPr id="4" name="Slide Number Placeholder 3"/>
          <p:cNvSpPr>
            <a:spLocks noGrp="1"/>
          </p:cNvSpPr>
          <p:nvPr>
            <p:ph type="sldNum" sz="quarter" idx="10"/>
          </p:nvPr>
        </p:nvSpPr>
        <p:spPr/>
        <p:txBody>
          <a:bodyPr/>
          <a:lstStyle/>
          <a:p>
            <a:fld id="{096E57E6-7676-41A0-A08C-F647506FBEC3}" type="slidenum">
              <a:rPr lang="en-US" smtClean="0"/>
              <a:t>104</a:t>
            </a:fld>
            <a:endParaRPr lang="en-US"/>
          </a:p>
        </p:txBody>
      </p:sp>
    </p:spTree>
    <p:extLst>
      <p:ext uri="{BB962C8B-B14F-4D97-AF65-F5344CB8AC3E}">
        <p14:creationId xmlns:p14="http://schemas.microsoft.com/office/powerpoint/2010/main" val="33874625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105</a:t>
            </a:fld>
            <a:endParaRPr lang="en-US"/>
          </a:p>
        </p:txBody>
      </p:sp>
    </p:spTree>
    <p:extLst>
      <p:ext uri="{BB962C8B-B14F-4D97-AF65-F5344CB8AC3E}">
        <p14:creationId xmlns:p14="http://schemas.microsoft.com/office/powerpoint/2010/main" val="3596511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Also time for Q&amp;A at the 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But if you have a pressing Q, ask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It’s more fun that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Certainly stop us if we have said something that you don’t understand.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Agreed?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STEM</a:t>
            </a:r>
            <a:r>
              <a:rPr lang="en-US" sz="1200" baseline="0" dirty="0"/>
              <a:t> is Science, Technology, Engineering, and Mathematics.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STEAM is STEM with Art.</a:t>
            </a:r>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9</a:t>
            </a:fld>
            <a:endParaRPr lang="en-US"/>
          </a:p>
        </p:txBody>
      </p:sp>
    </p:spTree>
    <p:extLst>
      <p:ext uri="{BB962C8B-B14F-4D97-AF65-F5344CB8AC3E}">
        <p14:creationId xmlns:p14="http://schemas.microsoft.com/office/powerpoint/2010/main" val="5594578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106</a:t>
            </a:fld>
            <a:endParaRPr lang="en-US"/>
          </a:p>
        </p:txBody>
      </p:sp>
    </p:spTree>
    <p:extLst>
      <p:ext uri="{BB962C8B-B14F-4D97-AF65-F5344CB8AC3E}">
        <p14:creationId xmlns:p14="http://schemas.microsoft.com/office/powerpoint/2010/main" val="32362826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Once again, we made these functions just for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The textbooks walk you through the steps to create your own functions!</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107</a:t>
            </a:fld>
            <a:endParaRPr lang="en-US"/>
          </a:p>
        </p:txBody>
      </p:sp>
    </p:spTree>
    <p:extLst>
      <p:ext uri="{BB962C8B-B14F-4D97-AF65-F5344CB8AC3E}">
        <p14:creationId xmlns:p14="http://schemas.microsoft.com/office/powerpoint/2010/main" val="10158837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Try it yourself!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CW and CCW may be different on your board.</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108</a:t>
            </a:fld>
            <a:endParaRPr lang="en-US"/>
          </a:p>
        </p:txBody>
      </p:sp>
    </p:spTree>
    <p:extLst>
      <p:ext uri="{BB962C8B-B14F-4D97-AF65-F5344CB8AC3E}">
        <p14:creationId xmlns:p14="http://schemas.microsoft.com/office/powerpoint/2010/main" val="3389849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Once again, we made these functions just for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The textbooks walk you through the steps to create your own functions!</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109</a:t>
            </a:fld>
            <a:endParaRPr lang="en-US"/>
          </a:p>
        </p:txBody>
      </p:sp>
    </p:spTree>
    <p:extLst>
      <p:ext uri="{BB962C8B-B14F-4D97-AF65-F5344CB8AC3E}">
        <p14:creationId xmlns:p14="http://schemas.microsoft.com/office/powerpoint/2010/main" val="4440548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The output must be comma delimited numerical data only.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No text, just numbers.</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110</a:t>
            </a:fld>
            <a:endParaRPr lang="en-US"/>
          </a:p>
        </p:txBody>
      </p:sp>
    </p:spTree>
    <p:extLst>
      <p:ext uri="{BB962C8B-B14F-4D97-AF65-F5344CB8AC3E}">
        <p14:creationId xmlns:p14="http://schemas.microsoft.com/office/powerpoint/2010/main" val="19901372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mn-lt"/>
              </a:rPr>
              <a:t>Try it yourself!</a:t>
            </a:r>
          </a:p>
          <a:p>
            <a:endParaRPr lang="en-US" dirty="0"/>
          </a:p>
        </p:txBody>
      </p:sp>
      <p:sp>
        <p:nvSpPr>
          <p:cNvPr id="4" name="Slide Number Placeholder 3"/>
          <p:cNvSpPr>
            <a:spLocks noGrp="1"/>
          </p:cNvSpPr>
          <p:nvPr>
            <p:ph type="sldNum" sz="quarter" idx="5"/>
          </p:nvPr>
        </p:nvSpPr>
        <p:spPr/>
        <p:txBody>
          <a:bodyPr/>
          <a:lstStyle/>
          <a:p>
            <a:fld id="{096E57E6-7676-41A0-A08C-F647506FBEC3}" type="slidenum">
              <a:rPr lang="en-US" smtClean="0"/>
              <a:t>111</a:t>
            </a:fld>
            <a:endParaRPr lang="en-US"/>
          </a:p>
        </p:txBody>
      </p:sp>
    </p:spTree>
    <p:extLst>
      <p:ext uri="{BB962C8B-B14F-4D97-AF65-F5344CB8AC3E}">
        <p14:creationId xmlns:p14="http://schemas.microsoft.com/office/powerpoint/2010/main" val="36547372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Firefighting robot was #1 in North America high schools, #</a:t>
            </a:r>
          </a:p>
        </p:txBody>
      </p:sp>
      <p:sp>
        <p:nvSpPr>
          <p:cNvPr id="4" name="Slide Number Placeholder 3"/>
          <p:cNvSpPr>
            <a:spLocks noGrp="1"/>
          </p:cNvSpPr>
          <p:nvPr>
            <p:ph type="sldNum" sz="quarter" idx="5"/>
          </p:nvPr>
        </p:nvSpPr>
        <p:spPr/>
        <p:txBody>
          <a:bodyPr/>
          <a:lstStyle/>
          <a:p>
            <a:fld id="{096E57E6-7676-41A0-A08C-F647506FBEC3}" type="slidenum">
              <a:rPr lang="en-US" smtClean="0"/>
              <a:t>112</a:t>
            </a:fld>
            <a:endParaRPr lang="en-US"/>
          </a:p>
        </p:txBody>
      </p:sp>
    </p:spTree>
    <p:extLst>
      <p:ext uri="{BB962C8B-B14F-4D97-AF65-F5344CB8AC3E}">
        <p14:creationId xmlns:p14="http://schemas.microsoft.com/office/powerpoint/2010/main" val="31237258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E57E6-7676-41A0-A08C-F647506FBEC3}" type="slidenum">
              <a:rPr lang="en-US" smtClean="0"/>
              <a:t>113</a:t>
            </a:fld>
            <a:endParaRPr lang="en-US"/>
          </a:p>
        </p:txBody>
      </p:sp>
    </p:spTree>
    <p:extLst>
      <p:ext uri="{BB962C8B-B14F-4D97-AF65-F5344CB8AC3E}">
        <p14:creationId xmlns:p14="http://schemas.microsoft.com/office/powerpoint/2010/main" val="26898034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457200">
              <a:buFont typeface="Arial" panose="020B0604020202020204" pitchFamily="34" charset="0"/>
              <a:buChar char="•"/>
            </a:pPr>
            <a:r>
              <a:rPr lang="en-US" sz="3000" dirty="0"/>
              <a:t>They only buy one Teensy, unless they destroy</a:t>
            </a:r>
            <a:r>
              <a:rPr lang="en-US" sz="3000" baseline="0" dirty="0"/>
              <a:t> several.</a:t>
            </a:r>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115</a:t>
            </a:fld>
            <a:endParaRPr lang="en-US"/>
          </a:p>
        </p:txBody>
      </p:sp>
    </p:spTree>
    <p:extLst>
      <p:ext uri="{BB962C8B-B14F-4D97-AF65-F5344CB8AC3E}">
        <p14:creationId xmlns:p14="http://schemas.microsoft.com/office/powerpoint/2010/main" val="25154839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1" indent="-347663"/>
            <a:endParaRPr lang="en-US" baseline="0" dirty="0"/>
          </a:p>
        </p:txBody>
      </p:sp>
      <p:sp>
        <p:nvSpPr>
          <p:cNvPr id="4" name="Slide Number Placeholder 3"/>
          <p:cNvSpPr>
            <a:spLocks noGrp="1"/>
          </p:cNvSpPr>
          <p:nvPr>
            <p:ph type="sldNum" sz="quarter" idx="10"/>
          </p:nvPr>
        </p:nvSpPr>
        <p:spPr/>
        <p:txBody>
          <a:bodyPr/>
          <a:lstStyle/>
          <a:p>
            <a:fld id="{096E57E6-7676-41A0-A08C-F647506FBEC3}" type="slidenum">
              <a:rPr lang="en-US" smtClean="0"/>
              <a:t>116</a:t>
            </a:fld>
            <a:endParaRPr lang="en-US"/>
          </a:p>
        </p:txBody>
      </p:sp>
    </p:spTree>
    <p:extLst>
      <p:ext uri="{BB962C8B-B14F-4D97-AF65-F5344CB8AC3E}">
        <p14:creationId xmlns:p14="http://schemas.microsoft.com/office/powerpoint/2010/main" val="4067172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DCC2820-E396-4E15-9BF6-1E14C500A53C}" type="datetime1">
              <a:rPr lang="en-US" smtClean="0"/>
              <a:t>1/27/2020</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1665793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9C4379-1247-4EB6-9645-96795A9A0D96}" type="datetime1">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74876420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9C4379-1247-4EB6-9645-96795A9A0D96}" type="datetime1">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429312149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9C4379-1247-4EB6-9645-96795A9A0D96}" type="datetime1">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3155433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9C4379-1247-4EB6-9645-96795A9A0D96}" type="datetime1">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92772849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29C4379-1247-4EB6-9645-96795A9A0D96}" type="datetime1">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23369423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29C4379-1247-4EB6-9645-96795A9A0D96}" type="datetime1">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237238914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F056F-9F2F-4A27-8943-5AE744F64807}" type="datetime1">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2549701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39A658-E37B-4EB7-8FD0-3F02F45B6F91}" type="datetime1">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2902202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0C4385-CCC3-4CF9-BE2C-E60F04E3093B}" type="slidenum">
              <a:rPr lang="en-US" altLang="en-US"/>
              <a:pPr>
                <a:defRPr/>
              </a:pPr>
              <a:t>‹#›</a:t>
            </a:fld>
            <a:endParaRPr lang="en-US" altLang="en-US"/>
          </a:p>
        </p:txBody>
      </p:sp>
    </p:spTree>
    <p:extLst>
      <p:ext uri="{BB962C8B-B14F-4D97-AF65-F5344CB8AC3E}">
        <p14:creationId xmlns:p14="http://schemas.microsoft.com/office/powerpoint/2010/main" val="3483404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FC84E7-18A3-4F9F-A8B9-BD5BF43A7FA7}" type="datetime1">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380271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AA74DB-F7AF-425B-8C15-22E9156C796D}" type="datetime1">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76792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BFBF7B-142A-4187-98C2-7A251973A54D}" type="datetime1">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178760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200FBF-DE95-4E30-9D2E-96B3A805BDC9}" type="datetime1">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183664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623026-A246-4F29-946D-07A4BFA31AFE}" type="datetime1">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253567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1D9D2-39AE-4084-B7FE-C68BC690B043}" type="datetime1">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291479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9B5E9F-4CA6-4A58-909C-FDB9EEBEA834}" type="datetime1">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400832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C82DBE-5F81-4278-AF38-6421D3FE30E6}" type="datetime1">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98738-B369-4EC2-B00C-B62D0CC57A96}" type="slidenum">
              <a:rPr lang="en-US" smtClean="0"/>
              <a:t>‹#›</a:t>
            </a:fld>
            <a:endParaRPr lang="en-US"/>
          </a:p>
        </p:txBody>
      </p:sp>
    </p:spTree>
    <p:extLst>
      <p:ext uri="{BB962C8B-B14F-4D97-AF65-F5344CB8AC3E}">
        <p14:creationId xmlns:p14="http://schemas.microsoft.com/office/powerpoint/2010/main" val="242676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29C4379-1247-4EB6-9645-96795A9A0D96}" type="datetime1">
              <a:rPr lang="en-US" smtClean="0"/>
              <a:t>1/27/2020</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9698738-B369-4EC2-B00C-B62D0CC57A96}" type="slidenum">
              <a:rPr lang="en-US" smtClean="0"/>
              <a:t>‹#›</a:t>
            </a:fld>
            <a:endParaRPr lang="en-US"/>
          </a:p>
        </p:txBody>
      </p:sp>
    </p:spTree>
    <p:extLst>
      <p:ext uri="{BB962C8B-B14F-4D97-AF65-F5344CB8AC3E}">
        <p14:creationId xmlns:p14="http://schemas.microsoft.com/office/powerpoint/2010/main" val="393147726"/>
      </p:ext>
    </p:extLst>
  </p:cSld>
  <p:clrMap bg1="dk1" tx1="lt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4.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18.xml"/><Relationship Id="rId5" Type="http://schemas.openxmlformats.org/officeDocument/2006/relationships/image" Target="../media/image103.png"/><Relationship Id="rId4" Type="http://schemas.openxmlformats.org/officeDocument/2006/relationships/image" Target="../media/image102.png"/></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1uZ1uDm9kYQ"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hyperlink" Target="https://youtu.be/ztrL0UDUxrM" TargetMode="External"/><Relationship Id="rId3" Type="http://schemas.openxmlformats.org/officeDocument/2006/relationships/hyperlink" Target="https://youtu.be/PNxd8gKY8LY" TargetMode="External"/><Relationship Id="rId7" Type="http://schemas.openxmlformats.org/officeDocument/2006/relationships/hyperlink" Target="https://youtu.be/Vf-b2mwbh-Y?t=51"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hyperlink" Target="https://youtu.be/ka_jA8xFW-s?t=6" TargetMode="External"/><Relationship Id="rId5" Type="http://schemas.openxmlformats.org/officeDocument/2006/relationships/hyperlink" Target="https://youtu.be/6qklIV3SK_4" TargetMode="External"/><Relationship Id="rId4" Type="http://schemas.openxmlformats.org/officeDocument/2006/relationships/hyperlink" Target="https://youtu.be/8q33-5_dZc0?t=100" TargetMode="External"/><Relationship Id="rId9" Type="http://schemas.openxmlformats.org/officeDocument/2006/relationships/hyperlink" Target="https://youtu.be/-LBTJ4MI5DY"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https://www.youtube.com/playlist?list=PLGlU0977_w8BKCc4ROwWd6d7xIUosirpp" TargetMode="External"/><Relationship Id="rId3" Type="http://schemas.openxmlformats.org/officeDocument/2006/relationships/hyperlink" Target="https://www.youtube.com/playlist?list=PLGlU0977_w8DGh_JCEgnufhbWwIXbJwhd" TargetMode="External"/><Relationship Id="rId7" Type="http://schemas.openxmlformats.org/officeDocument/2006/relationships/hyperlink" Target="https://www.youtube.com/playlist?list=PLGlU0977_w8CP9WWPnHAnrftH6WCPuUid"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s://www.youtube.com/playlist?list=PLGlU0977_w8CLz3W6Cihl_gU5xxZimA2u" TargetMode="External"/><Relationship Id="rId11" Type="http://schemas.openxmlformats.org/officeDocument/2006/relationships/hyperlink" Target="https://www.youtube.com/playlist?list=PLC38302F6DEF28145" TargetMode="External"/><Relationship Id="rId5" Type="http://schemas.openxmlformats.org/officeDocument/2006/relationships/hyperlink" Target="https://www.youtube.com/playlist?list=PLGlU0977_w8AVil4tN2IP7__fE8HzOClw" TargetMode="External"/><Relationship Id="rId10" Type="http://schemas.openxmlformats.org/officeDocument/2006/relationships/hyperlink" Target="https://www.youtube.com/playlist?list=PLEE3F6F71D80D8F80" TargetMode="External"/><Relationship Id="rId4" Type="http://schemas.openxmlformats.org/officeDocument/2006/relationships/hyperlink" Target="https://www.youtube.com/playlist?list=PLGlU0977_w8DTOdADnICMvtoM-GeXEY3-" TargetMode="External"/><Relationship Id="rId9" Type="http://schemas.openxmlformats.org/officeDocument/2006/relationships/hyperlink" Target="https://www.youtube.com/playlist?list=PLGlU0977_w8AFnANJVMq7_H--0_QG9tLv" TargetMode="Externa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7.jpe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16.jpeg"/><Relationship Id="rId5" Type="http://schemas.microsoft.com/office/2007/relationships/hdphoto" Target="../media/hdphoto17.wdp"/><Relationship Id="rId4" Type="http://schemas.openxmlformats.org/officeDocument/2006/relationships/image" Target="../media/image115.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hyperlink" Target="https://www.youtube.com/watch?v=1uZ1uDm9kYQ&amp;list=UU18PG4C1AbRXNfd4lcFGUaw"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youtu.be/5OiBJ2UivAs?t=81" TargetMode="External"/><Relationship Id="rId2" Type="http://schemas.openxmlformats.org/officeDocument/2006/relationships/hyperlink" Target="https://youtu.be/-NCrX8kMbrw?t=45" TargetMode="Externa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 Id="rId4" Type="http://schemas.microsoft.com/office/2007/relationships/hdphoto" Target="../media/hdphoto18.wdp"/></Relationships>
</file>

<file path=ppt/slides/_rels/slide14.xml.rels><?xml version="1.0" encoding="UTF-8" standalone="yes"?>
<Relationships xmlns="http://schemas.openxmlformats.org/package/2006/relationships"><Relationship Id="rId3" Type="http://schemas.openxmlformats.org/officeDocument/2006/relationships/hyperlink" Target="http://www.pcrduino.com/wp-content/uploads/about/Kylan_Turner_Georgian05.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jpg"/><Relationship Id="rId5" Type="http://schemas.microsoft.com/office/2007/relationships/hdphoto" Target="../media/hdphoto1.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pcrduino.com/workshop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pcrduino.com/wp-content/uploads/Workshops/sensor%20comparison.xlsx"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hyperlink" Target="https://youtu.be/cjrybua2zK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cWlK8lbHUCA" TargetMode="External"/><Relationship Id="rId5" Type="http://schemas.openxmlformats.org/officeDocument/2006/relationships/hyperlink" Target="https://youtu.be/iv5yEhsUt94?t=4" TargetMode="External"/><Relationship Id="rId4" Type="http://schemas.microsoft.com/office/2007/relationships/hdphoto" Target="../media/hdphoto4.wdp"/><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hyperlink" Target="https://pattonrobotics.com/products/teensy-3-2"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pcrduino.com/workshop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pcrduino.com/resourc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rduino.cc/"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5.png"/><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51.png"/><Relationship Id="rId4" Type="http://schemas.microsoft.com/office/2007/relationships/hdphoto" Target="../media/hdphoto11.wdp"/></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pcrduino.com/resources/"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34.png"/><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12.wdp"/></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76.png"/><Relationship Id="rId4" Type="http://schemas.openxmlformats.org/officeDocument/2006/relationships/hyperlink" Target="http://www.freetronics.com"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pattonrobotics.com/products/teensy-3-2" TargetMode="External"/><Relationship Id="rId3" Type="http://schemas.openxmlformats.org/officeDocument/2006/relationships/image" Target="../media/image77.png"/><Relationship Id="rId7"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78.png"/><Relationship Id="rId4" Type="http://schemas.microsoft.com/office/2007/relationships/hdphoto" Target="../media/hdphoto14.wdp"/><Relationship Id="rId9" Type="http://schemas.openxmlformats.org/officeDocument/2006/relationships/hyperlink" Target="https://pattonrobotics.com/products/patton-robotics-teensy-motherboard-kit"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2"/>
          <p:cNvSpPr txBox="1">
            <a:spLocks/>
          </p:cNvSpPr>
          <p:nvPr/>
        </p:nvSpPr>
        <p:spPr>
          <a:xfrm>
            <a:off x="1495698" y="267038"/>
            <a:ext cx="8925635" cy="6319880"/>
          </a:xfrm>
          <a:prstGeom prst="rect">
            <a:avLst/>
          </a:prstGeom>
        </p:spPr>
        <p:txBody>
          <a:bodyPr vert="horz" wrap="square" lIns="91440" tIns="45720" rIns="91440" bIns="45720" rtlCol="0">
            <a:normAutofit fontScale="70000" lnSpcReduction="2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r>
              <a:rPr lang="en-US" dirty="0">
                <a:solidFill>
                  <a:srgbClr val="FFFF00"/>
                </a:solidFill>
              </a:rPr>
              <a:t>Short Description:</a:t>
            </a:r>
          </a:p>
          <a:p>
            <a:r>
              <a:rPr lang="en-US" dirty="0"/>
              <a:t>This hands-on conversation centers on our 18-year development of low-cost, non-proprietary Physical Computing &amp; Robotics courses.  Ideal for new and experienced tech educators, successes and failures will be discussed.  You’ll have access to all our curricular materials – including textbooks developed for the course – and have time to code Arduino-compatible robotics platforms. </a:t>
            </a:r>
          </a:p>
          <a:p>
            <a:r>
              <a:rPr lang="en-US" dirty="0">
                <a:solidFill>
                  <a:srgbClr val="FFFF00"/>
                </a:solidFill>
              </a:rPr>
              <a:t>Extended description:</a:t>
            </a:r>
          </a:p>
          <a:p>
            <a:r>
              <a:rPr lang="en-US" dirty="0"/>
              <a:t>“STEAM” is a well-known buzz word in education today. Most schools have no problem satisfying the Science, Art, and Math portions of the acronym, but often struggle to include Technology and Engineering into the equation. Perhaps the biggest hurdle is finding a coherent curriculum that integrates them all while maintaining the thoroughness deserving of each discipline.  This conversation describes the 18-year development of the Physical Computing &amp; Robotics (PC&amp;R) curriculum at a grades 9-12 school in Bucks County, PA.  We will explain why the popular FIRST, LEGO, and VEX platforms did not fit within our long-range goals, and how a PC&amp;R program can be started at a cost of roughly $200 per robotic platform and maintained with potentially no annual cost.  We will share our successes and failures and hope that others will do the same.</a:t>
            </a:r>
          </a:p>
          <a:p>
            <a:r>
              <a:rPr lang="en-US" dirty="0"/>
              <a:t>Participants will have time to write code to control non-proprietary, Arduino-compatible microcontrollers and robots.  These devices paved the way for the development of textbooks and a curriculum that integrates art, science, mathematics, and engineering under the technology envelope.  Participants will be given access to all the textbooks and curricular materials developed for our PC&amp;R course, as well as a list of tools, laboratory equipment, and supplies that keeps costs low while providing every student with their own scalable, autonomous robotics platform.  For those who are just starting a robotics program and for those who would like to augment their existing program, we hope to foster discussions regarding which devices are considered indispensable, which are desirable, and which are luxuries.</a:t>
            </a:r>
          </a:p>
          <a:p>
            <a:endParaRPr lang="en-US" dirty="0"/>
          </a:p>
        </p:txBody>
      </p:sp>
      <p:sp>
        <p:nvSpPr>
          <p:cNvPr id="3" name="Slide Number Placeholder 2"/>
          <p:cNvSpPr>
            <a:spLocks noGrp="1"/>
          </p:cNvSpPr>
          <p:nvPr>
            <p:ph type="sldNum" sz="quarter" idx="12"/>
          </p:nvPr>
        </p:nvSpPr>
        <p:spPr>
          <a:xfrm>
            <a:off x="11420911" y="6101759"/>
            <a:ext cx="771089" cy="365125"/>
          </a:xfrm>
        </p:spPr>
        <p:txBody>
          <a:bodyPr/>
          <a:lstStyle/>
          <a:p>
            <a:fld id="{B9698738-B369-4EC2-B00C-B62D0CC57A96}" type="slidenum">
              <a:rPr lang="en-US" smtClean="0"/>
              <a:t>1</a:t>
            </a:fld>
            <a:endParaRPr lang="en-US"/>
          </a:p>
        </p:txBody>
      </p:sp>
      <p:sp>
        <p:nvSpPr>
          <p:cNvPr id="4" name="Rectangle 3">
            <a:extLst>
              <a:ext uri="{FF2B5EF4-FFF2-40B4-BE49-F238E27FC236}">
                <a16:creationId xmlns:a16="http://schemas.microsoft.com/office/drawing/2014/main" id="{7EC4B6BC-B2CC-4D1F-A035-5B0EE36F7C27}"/>
              </a:ext>
            </a:extLst>
          </p:cNvPr>
          <p:cNvSpPr/>
          <p:nvPr/>
        </p:nvSpPr>
        <p:spPr>
          <a:xfrm>
            <a:off x="8438829" y="6723509"/>
            <a:ext cx="3753171" cy="128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7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20000"/>
                                        <p:tgtEl>
                                          <p:spTgt spid="4"/>
                                        </p:tgtEl>
                                        <p:attrNameLst>
                                          <p:attrName>ppt_x</p:attrName>
                                        </p:attrNameLst>
                                      </p:cBhvr>
                                      <p:tavLst>
                                        <p:tav tm="0">
                                          <p:val>
                                            <p:strVal val="ppt_x"/>
                                          </p:val>
                                        </p:tav>
                                        <p:tav tm="100000">
                                          <p:val>
                                            <p:strVal val="1+ppt_w/2"/>
                                          </p:val>
                                        </p:tav>
                                      </p:tavLst>
                                    </p:anim>
                                    <p:anim calcmode="lin" valueType="num">
                                      <p:cBhvr additive="base">
                                        <p:cTn id="7" dur="20000"/>
                                        <p:tgtEl>
                                          <p:spTgt spid="4"/>
                                        </p:tgtEl>
                                        <p:attrNameLst>
                                          <p:attrName>ppt_y</p:attrName>
                                        </p:attrNameLst>
                                      </p:cBhvr>
                                      <p:tavLst>
                                        <p:tav tm="0">
                                          <p:val>
                                            <p:strVal val="ppt_y"/>
                                          </p:val>
                                        </p:tav>
                                        <p:tav tm="100000">
                                          <p:val>
                                            <p:strVal val="ppt_y"/>
                                          </p:val>
                                        </p:tav>
                                      </p:tavLst>
                                    </p:anim>
                                    <p:set>
                                      <p:cBhvr>
                                        <p:cTn id="8" dur="1" fill="hold">
                                          <p:stCondLst>
                                            <p:cond delay="19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596" y="0"/>
            <a:ext cx="9905998" cy="1478570"/>
          </a:xfrm>
        </p:spPr>
        <p:txBody>
          <a:bodyPr/>
          <a:lstStyle/>
          <a:p>
            <a:r>
              <a:rPr lang="en-US" dirty="0">
                <a:solidFill>
                  <a:srgbClr val="FFFF00"/>
                </a:solidFill>
              </a:rPr>
              <a:t>Today’s Conversation Objectives</a:t>
            </a:r>
          </a:p>
        </p:txBody>
      </p:sp>
      <p:sp>
        <p:nvSpPr>
          <p:cNvPr id="3" name="Content Placeholder 2"/>
          <p:cNvSpPr>
            <a:spLocks noGrp="1"/>
          </p:cNvSpPr>
          <p:nvPr>
            <p:ph idx="1"/>
          </p:nvPr>
        </p:nvSpPr>
        <p:spPr>
          <a:xfrm>
            <a:off x="1250596" y="1186774"/>
            <a:ext cx="10228042" cy="5470504"/>
          </a:xfrm>
        </p:spPr>
        <p:txBody>
          <a:bodyPr>
            <a:normAutofit lnSpcReduction="10000"/>
          </a:bodyPr>
          <a:lstStyle/>
          <a:p>
            <a:pPr marL="339725" indent="-339725"/>
            <a:r>
              <a:rPr lang="en-US" sz="3200" dirty="0"/>
              <a:t>There is no way to cover everything (or hardly anything) today.  (Our textbooks cover nearly 1000 pages.)</a:t>
            </a:r>
          </a:p>
          <a:p>
            <a:pPr marL="339725" indent="-339725"/>
            <a:r>
              <a:rPr lang="en-US" sz="3200" dirty="0"/>
              <a:t>We hope to start a dialog and meet like-minded people who share our excitement for STEAM education.</a:t>
            </a:r>
          </a:p>
          <a:p>
            <a:pPr marL="339725" indent="-339725"/>
            <a:r>
              <a:rPr lang="en-US" sz="3200" dirty="0"/>
              <a:t>We want to share how we have used the power and possibilities of physical computing and embedded controller systems at George School.</a:t>
            </a:r>
          </a:p>
          <a:p>
            <a:pPr marL="339725" indent="-339725"/>
            <a:r>
              <a:rPr lang="en-US" sz="3200" dirty="0"/>
              <a:t>If we can be a resource, then great!</a:t>
            </a:r>
          </a:p>
          <a:p>
            <a:pPr marL="339725" indent="-339725"/>
            <a:r>
              <a:rPr lang="en-US" sz="3200" dirty="0"/>
              <a:t>We hope you will be a resource for us!</a:t>
            </a:r>
          </a:p>
        </p:txBody>
      </p:sp>
      <p:sp>
        <p:nvSpPr>
          <p:cNvPr id="4" name="Slide Number Placeholder 3"/>
          <p:cNvSpPr>
            <a:spLocks noGrp="1"/>
          </p:cNvSpPr>
          <p:nvPr>
            <p:ph type="sldNum" sz="quarter" idx="12"/>
          </p:nvPr>
        </p:nvSpPr>
        <p:spPr>
          <a:xfrm>
            <a:off x="11420911" y="6080222"/>
            <a:ext cx="771089" cy="365125"/>
          </a:xfrm>
        </p:spPr>
        <p:txBody>
          <a:bodyPr/>
          <a:lstStyle/>
          <a:p>
            <a:fld id="{B9698738-B369-4EC2-B00C-B62D0CC57A96}" type="slidenum">
              <a:rPr lang="en-US" smtClean="0"/>
              <a:t>10</a:t>
            </a:fld>
            <a:endParaRPr lang="en-US" dirty="0"/>
          </a:p>
        </p:txBody>
      </p:sp>
    </p:spTree>
    <p:extLst>
      <p:ext uri="{BB962C8B-B14F-4D97-AF65-F5344CB8AC3E}">
        <p14:creationId xmlns:p14="http://schemas.microsoft.com/office/powerpoint/2010/main" val="7388828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Robot Sensor Pin Assignments</a:t>
            </a:r>
            <a:endParaRPr lang="en-US" altLang="en-US" dirty="0"/>
          </a:p>
        </p:txBody>
      </p:sp>
      <p:sp>
        <p:nvSpPr>
          <p:cNvPr id="8196" name="Rectangle 4"/>
          <p:cNvSpPr>
            <a:spLocks noChangeArrowheads="1"/>
          </p:cNvSpPr>
          <p:nvPr/>
        </p:nvSpPr>
        <p:spPr bwMode="auto">
          <a:xfrm>
            <a:off x="1123950" y="1066801"/>
            <a:ext cx="10325100"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7663" indent="-347663">
              <a:spcBef>
                <a:spcPct val="0"/>
              </a:spcBef>
            </a:pPr>
            <a:r>
              <a:rPr lang="en-US" altLang="en-US" dirty="0">
                <a:latin typeface="+mn-lt"/>
              </a:rPr>
              <a:t>To make them easy to reference, we can define the pins that each sensor is plugged with an easy to remember name.</a:t>
            </a:r>
          </a:p>
          <a:p>
            <a:pPr marL="347663" indent="-347663">
              <a:spcBef>
                <a:spcPct val="0"/>
              </a:spcBef>
            </a:pPr>
            <a:r>
              <a:rPr lang="en-US" altLang="en-US" dirty="0">
                <a:latin typeface="+mn-lt"/>
              </a:rPr>
              <a:t>These are treated as variables within the code.</a:t>
            </a:r>
          </a:p>
          <a:p>
            <a:pPr marL="347663" indent="-347663">
              <a:spcBef>
                <a:spcPct val="0"/>
              </a:spcBef>
            </a:pPr>
            <a:r>
              <a:rPr lang="en-US" altLang="en-US" dirty="0">
                <a:latin typeface="+mn-lt"/>
              </a:rPr>
              <a:t>Here, each pin is defined with the </a:t>
            </a:r>
            <a:r>
              <a:rPr lang="en-US" altLang="en-US" b="1" dirty="0">
                <a:solidFill>
                  <a:srgbClr val="FFFF00"/>
                </a:solidFill>
                <a:latin typeface="+mn-lt"/>
              </a:rPr>
              <a:t>integer data type</a:t>
            </a:r>
            <a:r>
              <a:rPr lang="en-US" altLang="en-US" dirty="0">
                <a:solidFill>
                  <a:srgbClr val="FFFF00"/>
                </a:solidFill>
                <a:latin typeface="+mn-lt"/>
              </a:rPr>
              <a:t> </a:t>
            </a:r>
            <a:r>
              <a:rPr lang="en-US" altLang="en-US" dirty="0">
                <a:latin typeface="+mn-lt"/>
              </a:rPr>
              <a:t>(</a:t>
            </a:r>
            <a:r>
              <a:rPr lang="en-US" altLang="en-US" b="1" dirty="0">
                <a:latin typeface="Courier New" panose="02070309020205020404" pitchFamily="49" charset="0"/>
                <a:cs typeface="Courier New" panose="02070309020205020404" pitchFamily="49" charset="0"/>
              </a:rPr>
              <a:t>int</a:t>
            </a:r>
            <a:r>
              <a:rPr lang="en-US" altLang="en-US" dirty="0">
                <a:latin typeface="+mn-lt"/>
              </a:rPr>
              <a:t>).</a:t>
            </a:r>
          </a:p>
        </p:txBody>
      </p:sp>
      <p:pic>
        <p:nvPicPr>
          <p:cNvPr id="4" name="Picture 3">
            <a:extLst>
              <a:ext uri="{FF2B5EF4-FFF2-40B4-BE49-F238E27FC236}">
                <a16:creationId xmlns:a16="http://schemas.microsoft.com/office/drawing/2014/main" id="{A4C814B5-3064-4349-9BB7-4B89AEA23951}"/>
              </a:ext>
            </a:extLst>
          </p:cNvPr>
          <p:cNvPicPr>
            <a:picLocks noChangeAspect="1"/>
          </p:cNvPicPr>
          <p:nvPr/>
        </p:nvPicPr>
        <p:blipFill rotWithShape="1">
          <a:blip r:embed="rId3"/>
          <a:srcRect t="42751" b="27831"/>
          <a:stretch/>
        </p:blipFill>
        <p:spPr>
          <a:xfrm>
            <a:off x="417878" y="3429000"/>
            <a:ext cx="11356243" cy="2872012"/>
          </a:xfrm>
          <a:prstGeom prst="rect">
            <a:avLst/>
          </a:prstGeom>
        </p:spPr>
      </p:pic>
      <p:sp>
        <p:nvSpPr>
          <p:cNvPr id="5" name="Slide Number Placeholder 2">
            <a:extLst>
              <a:ext uri="{FF2B5EF4-FFF2-40B4-BE49-F238E27FC236}">
                <a16:creationId xmlns:a16="http://schemas.microsoft.com/office/drawing/2014/main" id="{3E993709-9443-4133-9FAE-729999944818}"/>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100</a:t>
            </a:fld>
            <a:endParaRPr lang="en-US"/>
          </a:p>
        </p:txBody>
      </p:sp>
    </p:spTree>
    <p:extLst>
      <p:ext uri="{BB962C8B-B14F-4D97-AF65-F5344CB8AC3E}">
        <p14:creationId xmlns:p14="http://schemas.microsoft.com/office/powerpoint/2010/main" val="27620689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1"/>
            <a:ext cx="10325100" cy="812800"/>
          </a:xfrm>
        </p:spPr>
        <p:txBody>
          <a:bodyPr>
            <a:normAutofit/>
          </a:bodyPr>
          <a:lstStyle/>
          <a:p>
            <a:pPr eaLnBrk="1" hangingPunct="1"/>
            <a:r>
              <a:rPr lang="en-US" altLang="en-US" dirty="0">
                <a:solidFill>
                  <a:srgbClr val="FFFF00"/>
                </a:solidFill>
              </a:rPr>
              <a:t>Robot Sensor Output</a:t>
            </a:r>
            <a:endParaRPr lang="en-US" altLang="en-US" dirty="0"/>
          </a:p>
        </p:txBody>
      </p:sp>
      <p:sp>
        <p:nvSpPr>
          <p:cNvPr id="8196" name="Rectangle 4"/>
          <p:cNvSpPr>
            <a:spLocks noChangeArrowheads="1"/>
          </p:cNvSpPr>
          <p:nvPr/>
        </p:nvSpPr>
        <p:spPr bwMode="auto">
          <a:xfrm>
            <a:off x="1123950" y="812801"/>
            <a:ext cx="10325100" cy="39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0"/>
              </a:spcBef>
            </a:pPr>
            <a:r>
              <a:rPr lang="en-US" altLang="en-US" sz="2800" dirty="0">
                <a:latin typeface="+mn-lt"/>
              </a:rPr>
              <a:t>We can view the output values from each sensor using a homemade function named </a:t>
            </a:r>
            <a:r>
              <a:rPr lang="en-US" altLang="en-US" sz="2800" b="1" dirty="0" err="1">
                <a:solidFill>
                  <a:srgbClr val="FFFF00"/>
                </a:solidFill>
                <a:latin typeface="Courier New" panose="02070309020205020404" pitchFamily="49" charset="0"/>
                <a:cs typeface="Courier New" panose="02070309020205020404" pitchFamily="49" charset="0"/>
              </a:rPr>
              <a:t>printSensorNameLoop</a:t>
            </a:r>
            <a:r>
              <a:rPr lang="en-US" altLang="en-US" sz="2800" b="1" dirty="0">
                <a:solidFill>
                  <a:srgbClr val="FFFF00"/>
                </a:solidFill>
                <a:latin typeface="Courier New" panose="02070309020205020404" pitchFamily="49" charset="0"/>
                <a:cs typeface="Courier New" panose="02070309020205020404" pitchFamily="49" charset="0"/>
              </a:rPr>
              <a:t>()</a:t>
            </a:r>
            <a:r>
              <a:rPr lang="en-US" altLang="en-US" sz="2800" dirty="0">
                <a:latin typeface="+mn-lt"/>
              </a:rPr>
              <a:t>, which </a:t>
            </a:r>
            <a:r>
              <a:rPr lang="en-US" altLang="en-US" sz="2800" dirty="0">
                <a:latin typeface="+mj-lt"/>
              </a:rPr>
              <a:t>requires two pieces of data: </a:t>
            </a:r>
          </a:p>
          <a:p>
            <a:pPr marL="1200150" lvl="1" indent="-457200">
              <a:spcBef>
                <a:spcPct val="0"/>
              </a:spcBef>
            </a:pPr>
            <a:r>
              <a:rPr lang="en-US" altLang="en-US" dirty="0">
                <a:latin typeface="+mj-lt"/>
              </a:rPr>
              <a:t>the </a:t>
            </a:r>
            <a:r>
              <a:rPr lang="en-US" altLang="en-US" dirty="0">
                <a:solidFill>
                  <a:srgbClr val="FFFF00"/>
                </a:solidFill>
                <a:latin typeface="+mj-lt"/>
              </a:rPr>
              <a:t>pin number </a:t>
            </a:r>
            <a:r>
              <a:rPr lang="en-US" altLang="en-US" dirty="0">
                <a:latin typeface="+mj-lt"/>
              </a:rPr>
              <a:t>of your desired sensor</a:t>
            </a:r>
          </a:p>
          <a:p>
            <a:pPr marL="1200150" lvl="1" indent="-457200">
              <a:spcBef>
                <a:spcPct val="0"/>
              </a:spcBef>
            </a:pPr>
            <a:r>
              <a:rPr lang="en-US" altLang="en-US" dirty="0">
                <a:latin typeface="+mj-lt"/>
              </a:rPr>
              <a:t>Some descriptive </a:t>
            </a:r>
            <a:r>
              <a:rPr lang="en-US" altLang="en-US" dirty="0">
                <a:solidFill>
                  <a:srgbClr val="FFFF00"/>
                </a:solidFill>
                <a:latin typeface="+mj-lt"/>
              </a:rPr>
              <a:t>text to be displayed </a:t>
            </a:r>
            <a:r>
              <a:rPr lang="en-US" altLang="en-US" dirty="0">
                <a:latin typeface="+mj-lt"/>
              </a:rPr>
              <a:t>with the output values</a:t>
            </a:r>
          </a:p>
          <a:p>
            <a:pPr marL="457200" indent="-457200">
              <a:spcBef>
                <a:spcPct val="0"/>
              </a:spcBef>
            </a:pPr>
            <a:r>
              <a:rPr lang="en-US" altLang="en-US" sz="2800" dirty="0">
                <a:latin typeface="+mn-lt"/>
              </a:rPr>
              <a:t>As shown in </a:t>
            </a:r>
            <a:r>
              <a:rPr lang="en-US" altLang="en-US" sz="2800" dirty="0">
                <a:solidFill>
                  <a:srgbClr val="FFFF00"/>
                </a:solidFill>
                <a:latin typeface="+mn-lt"/>
              </a:rPr>
              <a:t>Line #63</a:t>
            </a:r>
            <a:r>
              <a:rPr lang="en-US" altLang="en-US" sz="2800" dirty="0">
                <a:latin typeface="+mn-lt"/>
              </a:rPr>
              <a:t>, data from the </a:t>
            </a:r>
            <a:r>
              <a:rPr lang="en-US" altLang="en-US" sz="2800" b="1" dirty="0">
                <a:solidFill>
                  <a:srgbClr val="FFFF00"/>
                </a:solidFill>
                <a:latin typeface="+mn-lt"/>
              </a:rPr>
              <a:t>Pushbutton</a:t>
            </a:r>
            <a:r>
              <a:rPr lang="en-US" altLang="en-US" sz="2800" dirty="0">
                <a:latin typeface="+mn-lt"/>
              </a:rPr>
              <a:t> will be displayed to the screen along with the word, “Button”.</a:t>
            </a:r>
            <a:endParaRPr lang="en-US" altLang="en-US" dirty="0">
              <a:latin typeface="+mn-lt"/>
            </a:endParaRPr>
          </a:p>
        </p:txBody>
      </p:sp>
      <p:pic>
        <p:nvPicPr>
          <p:cNvPr id="2" name="Picture 1">
            <a:extLst>
              <a:ext uri="{FF2B5EF4-FFF2-40B4-BE49-F238E27FC236}">
                <a16:creationId xmlns:a16="http://schemas.microsoft.com/office/drawing/2014/main" id="{EE3A3886-C525-42E2-8AAD-4ADF0026E198}"/>
              </a:ext>
            </a:extLst>
          </p:cNvPr>
          <p:cNvPicPr>
            <a:picLocks noChangeAspect="1"/>
          </p:cNvPicPr>
          <p:nvPr/>
        </p:nvPicPr>
        <p:blipFill rotWithShape="1">
          <a:blip r:embed="rId3"/>
          <a:srcRect t="15556" b="55138"/>
          <a:stretch/>
        </p:blipFill>
        <p:spPr>
          <a:xfrm>
            <a:off x="1123950" y="4025901"/>
            <a:ext cx="10463604" cy="2636158"/>
          </a:xfrm>
          <a:prstGeom prst="rect">
            <a:avLst/>
          </a:prstGeom>
        </p:spPr>
      </p:pic>
      <p:sp>
        <p:nvSpPr>
          <p:cNvPr id="6" name="Arrow: Left 5">
            <a:extLst>
              <a:ext uri="{FF2B5EF4-FFF2-40B4-BE49-F238E27FC236}">
                <a16:creationId xmlns:a16="http://schemas.microsoft.com/office/drawing/2014/main" id="{6EB59287-6F9C-4D0F-A2E3-4443CDF26335}"/>
              </a:ext>
            </a:extLst>
          </p:cNvPr>
          <p:cNvSpPr/>
          <p:nvPr/>
        </p:nvSpPr>
        <p:spPr>
          <a:xfrm flipH="1">
            <a:off x="604446" y="5766402"/>
            <a:ext cx="584377" cy="383425"/>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8BBB142C-E112-44B2-831E-3AE13AB26A7D}"/>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101</a:t>
            </a:fld>
            <a:endParaRPr lang="en-US"/>
          </a:p>
        </p:txBody>
      </p:sp>
    </p:spTree>
    <p:extLst>
      <p:ext uri="{BB962C8B-B14F-4D97-AF65-F5344CB8AC3E}">
        <p14:creationId xmlns:p14="http://schemas.microsoft.com/office/powerpoint/2010/main" val="33706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6" presetClass="emph" presetSubtype="0" repeatCount="indefinite" fill="hold" grpId="0" nodeType="withEffect">
                                  <p:stCondLst>
                                    <p:cond delay="0"/>
                                  </p:stCondLst>
                                  <p:endCondLst>
                                    <p:cond evt="onNext" delay="0">
                                      <p:tgtEl>
                                        <p:sldTgt/>
                                      </p:tgtEl>
                                    </p:cond>
                                  </p:endCondLst>
                                  <p:childTnLst>
                                    <p:animScale>
                                      <p:cBhvr>
                                        <p:cTn id="24" dur="1000" fill="hold"/>
                                        <p:tgtEl>
                                          <p:spTgt spid="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uiExpand="1" build="p"/>
      <p:bldP spid="6" grpId="0" animBg="1"/>
      <p:bldP spid="6"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D5B4C-4514-4096-86A4-526DE142550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39191" b="65007"/>
          <a:stretch/>
        </p:blipFill>
        <p:spPr>
          <a:xfrm>
            <a:off x="1999296" y="2366554"/>
            <a:ext cx="3819609" cy="2133362"/>
          </a:xfrm>
          <a:prstGeom prst="rect">
            <a:avLst/>
          </a:prstGeom>
        </p:spPr>
      </p:pic>
      <p:sp>
        <p:nvSpPr>
          <p:cNvPr id="12291" name="Text Box 3"/>
          <p:cNvSpPr txBox="1">
            <a:spLocks noChangeArrowheads="1"/>
          </p:cNvSpPr>
          <p:nvPr/>
        </p:nvSpPr>
        <p:spPr bwMode="auto">
          <a:xfrm>
            <a:off x="1094509" y="890955"/>
            <a:ext cx="106475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n-lt"/>
              </a:rPr>
              <a:t>Download the new sensor sketch onto the Teensy microcontroller by pressing </a:t>
            </a:r>
            <a:r>
              <a:rPr lang="en-US" altLang="en-US" sz="2800" b="1" dirty="0">
                <a:latin typeface="+mn-lt"/>
              </a:rPr>
              <a:t>[CRTL] + U</a:t>
            </a:r>
            <a:r>
              <a:rPr lang="en-US" altLang="en-US" sz="2800" dirty="0">
                <a:latin typeface="+mn-lt"/>
              </a:rPr>
              <a:t>, or by clicking the </a:t>
            </a:r>
            <a:r>
              <a:rPr lang="en-US" altLang="en-US" sz="2800" b="1" dirty="0">
                <a:latin typeface="+mn-lt"/>
              </a:rPr>
              <a:t>upload button</a:t>
            </a:r>
            <a:r>
              <a:rPr lang="en-US" altLang="en-US" sz="2800" dirty="0">
                <a:latin typeface="+mn-lt"/>
              </a:rPr>
              <a:t>:</a:t>
            </a:r>
          </a:p>
        </p:txBody>
      </p:sp>
      <p:sp>
        <p:nvSpPr>
          <p:cNvPr id="12290" name="Rectangle 2"/>
          <p:cNvSpPr>
            <a:spLocks noGrp="1" noChangeArrowheads="1"/>
          </p:cNvSpPr>
          <p:nvPr>
            <p:ph type="title"/>
          </p:nvPr>
        </p:nvSpPr>
        <p:spPr>
          <a:xfrm>
            <a:off x="1094509" y="0"/>
            <a:ext cx="10377055" cy="789709"/>
          </a:xfrm>
        </p:spPr>
        <p:txBody>
          <a:bodyPr/>
          <a:lstStyle/>
          <a:p>
            <a:pPr eaLnBrk="1" hangingPunct="1"/>
            <a:r>
              <a:rPr lang="en-US" altLang="en-US" dirty="0">
                <a:solidFill>
                  <a:srgbClr val="FFFF00"/>
                </a:solidFill>
              </a:rPr>
              <a:t>Compile and Run the Code</a:t>
            </a:r>
          </a:p>
        </p:txBody>
      </p:sp>
      <p:sp>
        <p:nvSpPr>
          <p:cNvPr id="12296" name="Oval 2"/>
          <p:cNvSpPr>
            <a:spLocks noChangeArrowheads="1"/>
          </p:cNvSpPr>
          <p:nvPr/>
        </p:nvSpPr>
        <p:spPr bwMode="auto">
          <a:xfrm>
            <a:off x="2399017" y="3190625"/>
            <a:ext cx="620486" cy="609121"/>
          </a:xfrm>
          <a:prstGeom prst="ellipse">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
        <p:nvSpPr>
          <p:cNvPr id="7" name="Text Box 3">
            <a:extLst>
              <a:ext uri="{FF2B5EF4-FFF2-40B4-BE49-F238E27FC236}">
                <a16:creationId xmlns:a16="http://schemas.microsoft.com/office/drawing/2014/main" id="{E014428D-267F-4C45-9556-4D49E47A494D}"/>
              </a:ext>
            </a:extLst>
          </p:cNvPr>
          <p:cNvSpPr txBox="1">
            <a:spLocks noChangeArrowheads="1"/>
          </p:cNvSpPr>
          <p:nvPr/>
        </p:nvSpPr>
        <p:spPr bwMode="auto">
          <a:xfrm>
            <a:off x="1241930" y="5021408"/>
            <a:ext cx="97081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en-US" sz="2800" b="1" dirty="0">
                <a:latin typeface="+mj-lt"/>
                <a:cs typeface="Calibri" panose="020F0502020204030204" pitchFamily="34" charset="0"/>
              </a:rPr>
              <a:t>WARNING!  </a:t>
            </a:r>
            <a:r>
              <a:rPr lang="en-US" sz="2800" dirty="0">
                <a:latin typeface="+mj-lt"/>
                <a:cs typeface="Calibri" panose="020F0502020204030204" pitchFamily="34" charset="0"/>
              </a:rPr>
              <a:t>Only upload the code </a:t>
            </a:r>
            <a:r>
              <a:rPr lang="en-US" sz="2800" b="1" dirty="0">
                <a:latin typeface="+mj-lt"/>
                <a:cs typeface="Calibri" panose="020F0502020204030204" pitchFamily="34" charset="0"/>
              </a:rPr>
              <a:t>ONCE – do NOT double-click!</a:t>
            </a:r>
            <a:endParaRPr lang="en-US" sz="2800" dirty="0">
              <a:latin typeface="+mj-lt"/>
              <a:cs typeface="Calibri" panose="020F0502020204030204" pitchFamily="34" charset="0"/>
            </a:endParaRPr>
          </a:p>
        </p:txBody>
      </p:sp>
      <p:pic>
        <p:nvPicPr>
          <p:cNvPr id="8" name="Picture 7">
            <a:extLst>
              <a:ext uri="{FF2B5EF4-FFF2-40B4-BE49-F238E27FC236}">
                <a16:creationId xmlns:a16="http://schemas.microsoft.com/office/drawing/2014/main" id="{102212EB-9749-448A-8D49-3B0369B1F328}"/>
              </a:ext>
            </a:extLst>
          </p:cNvPr>
          <p:cNvPicPr>
            <a:picLocks noChangeAspect="1"/>
          </p:cNvPicPr>
          <p:nvPr/>
        </p:nvPicPr>
        <p:blipFill rotWithShape="1">
          <a:blip r:embed="rId4"/>
          <a:srcRect l="7607" t="12307" r="8972" b="13884"/>
          <a:stretch/>
        </p:blipFill>
        <p:spPr>
          <a:xfrm>
            <a:off x="6095999" y="2479092"/>
            <a:ext cx="3976456" cy="2020824"/>
          </a:xfrm>
          <a:prstGeom prst="rect">
            <a:avLst/>
          </a:prstGeom>
        </p:spPr>
      </p:pic>
      <p:sp>
        <p:nvSpPr>
          <p:cNvPr id="9" name="Slide Number Placeholder 2">
            <a:extLst>
              <a:ext uri="{FF2B5EF4-FFF2-40B4-BE49-F238E27FC236}">
                <a16:creationId xmlns:a16="http://schemas.microsoft.com/office/drawing/2014/main" id="{F3C412B1-10D8-4843-A74C-5769943CF9FB}"/>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102</a:t>
            </a:fld>
            <a:endParaRPr lang="en-US"/>
          </a:p>
        </p:txBody>
      </p:sp>
    </p:spTree>
    <p:extLst>
      <p:ext uri="{BB962C8B-B14F-4D97-AF65-F5344CB8AC3E}">
        <p14:creationId xmlns:p14="http://schemas.microsoft.com/office/powerpoint/2010/main" val="11130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1000" fill="hold"/>
                                        <p:tgtEl>
                                          <p:spTgt spid="122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4" y="1346246"/>
            <a:ext cx="10266816" cy="2987636"/>
          </a:xfrm>
        </p:spPr>
        <p:txBody>
          <a:bodyPr>
            <a:noAutofit/>
          </a:bodyPr>
          <a:lstStyle/>
          <a:p>
            <a:pPr marL="0" indent="0">
              <a:lnSpc>
                <a:spcPct val="100000"/>
              </a:lnSpc>
              <a:spcBef>
                <a:spcPts val="0"/>
              </a:spcBef>
              <a:buNone/>
            </a:pPr>
            <a:r>
              <a:rPr lang="en-US" sz="3200" dirty="0">
                <a:latin typeface="+mj-lt"/>
                <a:cs typeface="Calibri" panose="020F0502020204030204" pitchFamily="34" charset="0"/>
              </a:rPr>
              <a:t>To view the output from the pushbutton, open the </a:t>
            </a:r>
            <a:r>
              <a:rPr lang="en-US" sz="3200" u="sng" dirty="0">
                <a:latin typeface="+mj-lt"/>
                <a:cs typeface="Calibri" panose="020F0502020204030204" pitchFamily="34" charset="0"/>
              </a:rPr>
              <a:t>Serial Monitor</a:t>
            </a:r>
            <a:r>
              <a:rPr lang="en-US" sz="3200" dirty="0">
                <a:latin typeface="+mj-lt"/>
                <a:cs typeface="Calibri" panose="020F0502020204030204" pitchFamily="34" charset="0"/>
              </a:rPr>
              <a:t> via </a:t>
            </a:r>
            <a:r>
              <a:rPr lang="en-US" sz="3200" b="1" dirty="0">
                <a:latin typeface="+mj-lt"/>
                <a:cs typeface="Calibri" panose="020F0502020204030204" pitchFamily="34" charset="0"/>
              </a:rPr>
              <a:t>Tools &gt;&gt; Serial Monitor</a:t>
            </a:r>
            <a:r>
              <a:rPr lang="en-US" sz="3200" dirty="0">
                <a:latin typeface="+mj-lt"/>
                <a:cs typeface="Calibri" panose="020F0502020204030204" pitchFamily="34" charset="0"/>
              </a:rPr>
              <a:t>, or press the </a:t>
            </a:r>
            <a:r>
              <a:rPr lang="en-US" sz="3200" b="1" dirty="0">
                <a:latin typeface="+mj-lt"/>
                <a:cs typeface="Calibri" panose="020F0502020204030204" pitchFamily="34" charset="0"/>
              </a:rPr>
              <a:t>Serial Monitor Button</a:t>
            </a:r>
            <a:r>
              <a:rPr lang="en-US" sz="3200" dirty="0">
                <a:latin typeface="+mj-lt"/>
                <a:cs typeface="Calibri" panose="020F0502020204030204" pitchFamily="34" charset="0"/>
              </a:rPr>
              <a:t>, or press </a:t>
            </a:r>
            <a:r>
              <a:rPr lang="en-US" sz="3200" b="1" dirty="0">
                <a:latin typeface="+mj-lt"/>
                <a:cs typeface="Calibri" panose="020F0502020204030204" pitchFamily="34" charset="0"/>
              </a:rPr>
              <a:t>CTRL+SHIFT+M</a:t>
            </a:r>
            <a:r>
              <a:rPr lang="en-US" sz="3200" dirty="0">
                <a:latin typeface="+mj-lt"/>
                <a:cs typeface="Calibri" panose="020F0502020204030204" pitchFamily="34" charset="0"/>
              </a:rPr>
              <a:t>.</a:t>
            </a: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b="1" dirty="0">
              <a:latin typeface="+mj-lt"/>
              <a:cs typeface="Calibri" panose="020F0502020204030204" pitchFamily="34" charset="0"/>
            </a:endParaRPr>
          </a:p>
        </p:txBody>
      </p:sp>
      <p:sp>
        <p:nvSpPr>
          <p:cNvPr id="2" name="Title 1"/>
          <p:cNvSpPr>
            <a:spLocks noGrp="1"/>
          </p:cNvSpPr>
          <p:nvPr>
            <p:ph type="title"/>
          </p:nvPr>
        </p:nvSpPr>
        <p:spPr>
          <a:xfrm>
            <a:off x="1141413" y="276178"/>
            <a:ext cx="9905998" cy="649995"/>
          </a:xfrm>
        </p:spPr>
        <p:txBody>
          <a:bodyPr/>
          <a:lstStyle/>
          <a:p>
            <a:r>
              <a:rPr lang="en-US" dirty="0">
                <a:solidFill>
                  <a:srgbClr val="FFFF00"/>
                </a:solidFill>
              </a:rPr>
              <a:t>Open the Serial Monitor to View the Output</a:t>
            </a:r>
          </a:p>
        </p:txBody>
      </p:sp>
      <p:sp>
        <p:nvSpPr>
          <p:cNvPr id="4" name="Slide Number Placeholder 3"/>
          <p:cNvSpPr>
            <a:spLocks noGrp="1"/>
          </p:cNvSpPr>
          <p:nvPr>
            <p:ph type="sldNum" sz="quarter" idx="12"/>
          </p:nvPr>
        </p:nvSpPr>
        <p:spPr>
          <a:xfrm>
            <a:off x="11292321" y="5999388"/>
            <a:ext cx="771089" cy="365125"/>
          </a:xfrm>
        </p:spPr>
        <p:txBody>
          <a:bodyPr/>
          <a:lstStyle/>
          <a:p>
            <a:fld id="{B9698738-B369-4EC2-B00C-B62D0CC57A96}" type="slidenum">
              <a:rPr lang="en-US" smtClean="0"/>
              <a:t>103</a:t>
            </a:fld>
            <a:endParaRPr lang="en-US" dirty="0"/>
          </a:p>
        </p:txBody>
      </p:sp>
      <p:grpSp>
        <p:nvGrpSpPr>
          <p:cNvPr id="6" name="Group 5">
            <a:extLst>
              <a:ext uri="{FF2B5EF4-FFF2-40B4-BE49-F238E27FC236}">
                <a16:creationId xmlns:a16="http://schemas.microsoft.com/office/drawing/2014/main" id="{5E4162F3-A940-43D4-B608-C1719BDD963F}"/>
              </a:ext>
            </a:extLst>
          </p:cNvPr>
          <p:cNvGrpSpPr/>
          <p:nvPr/>
        </p:nvGrpSpPr>
        <p:grpSpPr>
          <a:xfrm>
            <a:off x="2440427" y="3429000"/>
            <a:ext cx="7307970" cy="1525478"/>
            <a:chOff x="2933552" y="1623316"/>
            <a:chExt cx="6607230" cy="1346252"/>
          </a:xfrm>
        </p:grpSpPr>
        <p:pic>
          <p:nvPicPr>
            <p:cNvPr id="5" name="Picture 4">
              <a:extLst>
                <a:ext uri="{FF2B5EF4-FFF2-40B4-BE49-F238E27FC236}">
                  <a16:creationId xmlns:a16="http://schemas.microsoft.com/office/drawing/2014/main" id="{45E3EBA0-FF11-4369-AA09-F3FBF6FB685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9132" b="65100"/>
            <a:stretch/>
          </p:blipFill>
          <p:spPr>
            <a:xfrm>
              <a:off x="2933552" y="1623316"/>
              <a:ext cx="6321719" cy="1346252"/>
            </a:xfrm>
            <a:prstGeom prst="rect">
              <a:avLst/>
            </a:prstGeom>
          </p:spPr>
        </p:pic>
        <p:sp>
          <p:nvSpPr>
            <p:cNvPr id="16" name="Rectangle: Rounded Corners 15">
              <a:extLst>
                <a:ext uri="{FF2B5EF4-FFF2-40B4-BE49-F238E27FC236}">
                  <a16:creationId xmlns:a16="http://schemas.microsoft.com/office/drawing/2014/main" id="{CCAB1CFA-D0A8-493A-8DC3-46FE768DB65D}"/>
                </a:ext>
              </a:extLst>
            </p:cNvPr>
            <p:cNvSpPr/>
            <p:nvPr/>
          </p:nvSpPr>
          <p:spPr>
            <a:xfrm>
              <a:off x="6958652" y="1927186"/>
              <a:ext cx="2296620" cy="665217"/>
            </a:xfrm>
            <a:prstGeom prst="roundRect">
              <a:avLst>
                <a:gd name="adj" fmla="val 5000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7419E330-3243-4D5B-B845-51CDA862EBC9}"/>
                </a:ext>
              </a:extLst>
            </p:cNvPr>
            <p:cNvSpPr/>
            <p:nvPr/>
          </p:nvSpPr>
          <p:spPr>
            <a:xfrm rot="12188416" flipH="1">
              <a:off x="8898736" y="2180034"/>
              <a:ext cx="642046" cy="570533"/>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5566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0170" y="727113"/>
            <a:ext cx="10309860" cy="5822277"/>
          </a:xfrm>
        </p:spPr>
        <p:txBody>
          <a:bodyPr>
            <a:noAutofit/>
          </a:bodyPr>
          <a:lstStyle/>
          <a:p>
            <a:pPr marL="0" indent="0">
              <a:lnSpc>
                <a:spcPct val="100000"/>
              </a:lnSpc>
              <a:spcBef>
                <a:spcPts val="0"/>
              </a:spcBef>
              <a:buNone/>
            </a:pPr>
            <a:r>
              <a:rPr lang="en-US" dirty="0">
                <a:latin typeface="Calibri" panose="020F0502020204030204" pitchFamily="34" charset="0"/>
                <a:cs typeface="Calibri" panose="020F0502020204030204" pitchFamily="34" charset="0"/>
              </a:rPr>
              <a:t>Arrange windows so you can simultaneously see the code window, the Serial Monitor, and the Teensy Loader:</a:t>
            </a: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endParaRPr lang="en-US" b="1"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1141413" y="0"/>
            <a:ext cx="9905998" cy="649995"/>
          </a:xfrm>
        </p:spPr>
        <p:txBody>
          <a:bodyPr/>
          <a:lstStyle/>
          <a:p>
            <a:r>
              <a:rPr lang="en-US" dirty="0">
                <a:solidFill>
                  <a:srgbClr val="FFFF00"/>
                </a:solidFill>
              </a:rPr>
              <a:t>Arrange the Windows</a:t>
            </a:r>
          </a:p>
        </p:txBody>
      </p:sp>
      <p:sp>
        <p:nvSpPr>
          <p:cNvPr id="4" name="Slide Number Placeholder 3"/>
          <p:cNvSpPr>
            <a:spLocks noGrp="1"/>
          </p:cNvSpPr>
          <p:nvPr>
            <p:ph type="sldNum" sz="quarter" idx="12"/>
          </p:nvPr>
        </p:nvSpPr>
        <p:spPr>
          <a:xfrm>
            <a:off x="11292321" y="5999388"/>
            <a:ext cx="771089" cy="365125"/>
          </a:xfrm>
        </p:spPr>
        <p:txBody>
          <a:bodyPr/>
          <a:lstStyle/>
          <a:p>
            <a:fld id="{B9698738-B369-4EC2-B00C-B62D0CC57A96}" type="slidenum">
              <a:rPr lang="en-US" smtClean="0"/>
              <a:t>104</a:t>
            </a:fld>
            <a:endParaRPr lang="en-US" dirty="0"/>
          </a:p>
        </p:txBody>
      </p:sp>
      <p:pic>
        <p:nvPicPr>
          <p:cNvPr id="6" name="Picture 5">
            <a:extLst>
              <a:ext uri="{FF2B5EF4-FFF2-40B4-BE49-F238E27FC236}">
                <a16:creationId xmlns:a16="http://schemas.microsoft.com/office/drawing/2014/main" id="{45F777F4-F229-445F-9F68-B0A3B52F93B2}"/>
              </a:ext>
            </a:extLst>
          </p:cNvPr>
          <p:cNvPicPr>
            <a:picLocks noChangeAspect="1"/>
          </p:cNvPicPr>
          <p:nvPr/>
        </p:nvPicPr>
        <p:blipFill>
          <a:blip r:embed="rId3"/>
          <a:stretch>
            <a:fillRect/>
          </a:stretch>
        </p:blipFill>
        <p:spPr>
          <a:xfrm>
            <a:off x="2099952" y="1610880"/>
            <a:ext cx="8452588" cy="4938510"/>
          </a:xfrm>
          <a:prstGeom prst="rect">
            <a:avLst/>
          </a:prstGeom>
        </p:spPr>
      </p:pic>
    </p:spTree>
    <p:extLst>
      <p:ext uri="{BB962C8B-B14F-4D97-AF65-F5344CB8AC3E}">
        <p14:creationId xmlns:p14="http://schemas.microsoft.com/office/powerpoint/2010/main" val="7830533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1028093"/>
            <a:ext cx="5432984" cy="4835678"/>
          </a:xfrm>
        </p:spPr>
        <p:txBody>
          <a:bodyPr>
            <a:noAutofit/>
          </a:bodyPr>
          <a:lstStyle/>
          <a:p>
            <a:pPr marL="465138" indent="-465138">
              <a:lnSpc>
                <a:spcPct val="100000"/>
              </a:lnSpc>
              <a:spcBef>
                <a:spcPts val="0"/>
              </a:spcBef>
              <a:spcAft>
                <a:spcPts val="2400"/>
              </a:spcAft>
            </a:pPr>
            <a:r>
              <a:rPr lang="en-US" sz="3200" dirty="0">
                <a:latin typeface="+mj-lt"/>
                <a:cs typeface="Calibri" panose="020F0502020204030204" pitchFamily="34" charset="0"/>
              </a:rPr>
              <a:t>Watch as the values from the pushbutton scroll up the screen.  They should all be 1, indicating the button is not pressed.</a:t>
            </a:r>
          </a:p>
          <a:p>
            <a:pPr marL="465138" indent="-465138">
              <a:lnSpc>
                <a:spcPct val="100000"/>
              </a:lnSpc>
              <a:spcBef>
                <a:spcPts val="0"/>
              </a:spcBef>
              <a:spcAft>
                <a:spcPts val="2400"/>
              </a:spcAft>
            </a:pPr>
            <a:r>
              <a:rPr lang="en-US" sz="3200" dirty="0">
                <a:latin typeface="+mj-lt"/>
                <a:cs typeface="Calibri" panose="020F0502020204030204" pitchFamily="34" charset="0"/>
              </a:rPr>
              <a:t>Press the button and note that the output value changes to 0.  Nifty!</a:t>
            </a: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b="1" dirty="0">
              <a:latin typeface="+mj-lt"/>
              <a:cs typeface="Calibri" panose="020F0502020204030204" pitchFamily="34" charset="0"/>
            </a:endParaRPr>
          </a:p>
        </p:txBody>
      </p:sp>
      <p:sp>
        <p:nvSpPr>
          <p:cNvPr id="2" name="Title 1"/>
          <p:cNvSpPr>
            <a:spLocks noGrp="1"/>
          </p:cNvSpPr>
          <p:nvPr>
            <p:ph type="title"/>
          </p:nvPr>
        </p:nvSpPr>
        <p:spPr>
          <a:xfrm>
            <a:off x="1141413" y="276178"/>
            <a:ext cx="9905998" cy="649995"/>
          </a:xfrm>
        </p:spPr>
        <p:txBody>
          <a:bodyPr/>
          <a:lstStyle/>
          <a:p>
            <a:r>
              <a:rPr lang="en-US" dirty="0">
                <a:solidFill>
                  <a:srgbClr val="FFFF00"/>
                </a:solidFill>
              </a:rPr>
              <a:t>the Pushbutton Output</a:t>
            </a:r>
          </a:p>
        </p:txBody>
      </p:sp>
      <p:sp>
        <p:nvSpPr>
          <p:cNvPr id="4" name="Slide Number Placeholder 3"/>
          <p:cNvSpPr>
            <a:spLocks noGrp="1"/>
          </p:cNvSpPr>
          <p:nvPr>
            <p:ph type="sldNum" sz="quarter" idx="12"/>
          </p:nvPr>
        </p:nvSpPr>
        <p:spPr>
          <a:xfrm>
            <a:off x="11420911" y="6576126"/>
            <a:ext cx="771089" cy="365125"/>
          </a:xfrm>
        </p:spPr>
        <p:txBody>
          <a:bodyPr/>
          <a:lstStyle/>
          <a:p>
            <a:fld id="{B9698738-B369-4EC2-B00C-B62D0CC57A96}" type="slidenum">
              <a:rPr lang="en-US" smtClean="0"/>
              <a:t>105</a:t>
            </a:fld>
            <a:endParaRPr lang="en-US" dirty="0"/>
          </a:p>
        </p:txBody>
      </p:sp>
      <p:pic>
        <p:nvPicPr>
          <p:cNvPr id="7" name="Picture 6">
            <a:extLst>
              <a:ext uri="{FF2B5EF4-FFF2-40B4-BE49-F238E27FC236}">
                <a16:creationId xmlns:a16="http://schemas.microsoft.com/office/drawing/2014/main" id="{80314963-14BB-4F0C-96AD-E5C093CBC943}"/>
              </a:ext>
            </a:extLst>
          </p:cNvPr>
          <p:cNvPicPr>
            <a:picLocks noChangeAspect="1"/>
          </p:cNvPicPr>
          <p:nvPr/>
        </p:nvPicPr>
        <p:blipFill rotWithShape="1">
          <a:blip r:embed="rId3"/>
          <a:srcRect r="25640"/>
          <a:stretch/>
        </p:blipFill>
        <p:spPr>
          <a:xfrm>
            <a:off x="6705025" y="926173"/>
            <a:ext cx="5182174" cy="5715970"/>
          </a:xfrm>
          <a:prstGeom prst="rect">
            <a:avLst/>
          </a:prstGeom>
        </p:spPr>
      </p:pic>
      <p:sp>
        <p:nvSpPr>
          <p:cNvPr id="10" name="Oval 2">
            <a:extLst>
              <a:ext uri="{FF2B5EF4-FFF2-40B4-BE49-F238E27FC236}">
                <a16:creationId xmlns:a16="http://schemas.microsoft.com/office/drawing/2014/main" id="{13A13445-6D25-4E74-8A21-BCFEF8C0038F}"/>
              </a:ext>
            </a:extLst>
          </p:cNvPr>
          <p:cNvSpPr>
            <a:spLocks noChangeArrowheads="1"/>
          </p:cNvSpPr>
          <p:nvPr/>
        </p:nvSpPr>
        <p:spPr bwMode="auto">
          <a:xfrm>
            <a:off x="9569074" y="2975429"/>
            <a:ext cx="620486" cy="899885"/>
          </a:xfrm>
          <a:prstGeom prst="ellipse">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Tree>
    <p:extLst>
      <p:ext uri="{BB962C8B-B14F-4D97-AF65-F5344CB8AC3E}">
        <p14:creationId xmlns:p14="http://schemas.microsoft.com/office/powerpoint/2010/main" val="15088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1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1028092"/>
            <a:ext cx="10411958" cy="5553729"/>
          </a:xfrm>
        </p:spPr>
        <p:txBody>
          <a:bodyPr>
            <a:noAutofit/>
          </a:bodyPr>
          <a:lstStyle/>
          <a:p>
            <a:pPr marL="465138" indent="-465138">
              <a:lnSpc>
                <a:spcPct val="100000"/>
              </a:lnSpc>
              <a:spcBef>
                <a:spcPts val="0"/>
              </a:spcBef>
              <a:spcAft>
                <a:spcPts val="2400"/>
              </a:spcAft>
            </a:pPr>
            <a:r>
              <a:rPr lang="en-US" sz="3200" dirty="0">
                <a:latin typeface="+mj-lt"/>
                <a:cs typeface="Calibri" panose="020F0502020204030204" pitchFamily="34" charset="0"/>
              </a:rPr>
              <a:t>We will pause the PowerPoint here and walk you through the remaining sensors, displaying data from each to the </a:t>
            </a:r>
            <a:r>
              <a:rPr lang="en-US" sz="3200" dirty="0">
                <a:solidFill>
                  <a:srgbClr val="FFFF00"/>
                </a:solidFill>
                <a:latin typeface="+mj-lt"/>
                <a:cs typeface="Calibri" panose="020F0502020204030204" pitchFamily="34" charset="0"/>
              </a:rPr>
              <a:t>Serial Monitor</a:t>
            </a:r>
            <a:r>
              <a:rPr lang="en-US" sz="3200" dirty="0">
                <a:latin typeface="+mj-lt"/>
                <a:cs typeface="Calibri" panose="020F0502020204030204" pitchFamily="34" charset="0"/>
              </a:rPr>
              <a:t>.</a:t>
            </a:r>
          </a:p>
          <a:p>
            <a:pPr marL="465138" indent="-465138">
              <a:lnSpc>
                <a:spcPct val="100000"/>
              </a:lnSpc>
              <a:spcBef>
                <a:spcPts val="0"/>
              </a:spcBef>
              <a:spcAft>
                <a:spcPts val="2400"/>
              </a:spcAft>
            </a:pPr>
            <a:r>
              <a:rPr lang="en-US" sz="3200" dirty="0">
                <a:latin typeface="+mj-lt"/>
                <a:cs typeface="Calibri" panose="020F0502020204030204" pitchFamily="34" charset="0"/>
              </a:rPr>
              <a:t>If you want to explore on your own, that’s fine.  Just </a:t>
            </a:r>
            <a:r>
              <a:rPr lang="en-US" sz="3200" dirty="0">
                <a:solidFill>
                  <a:srgbClr val="FFFF00"/>
                </a:solidFill>
                <a:latin typeface="+mj-lt"/>
                <a:cs typeface="Calibri" panose="020F0502020204030204" pitchFamily="34" charset="0"/>
              </a:rPr>
              <a:t>comment-out</a:t>
            </a:r>
            <a:r>
              <a:rPr lang="en-US" sz="3200" dirty="0">
                <a:latin typeface="+mj-lt"/>
                <a:cs typeface="Calibri" panose="020F0502020204030204" pitchFamily="34" charset="0"/>
              </a:rPr>
              <a:t> the line of code for the sensors you do not want and </a:t>
            </a:r>
            <a:r>
              <a:rPr lang="en-US" sz="3200" dirty="0">
                <a:solidFill>
                  <a:srgbClr val="FFFF00"/>
                </a:solidFill>
                <a:latin typeface="+mj-lt"/>
                <a:cs typeface="Calibri" panose="020F0502020204030204" pitchFamily="34" charset="0"/>
              </a:rPr>
              <a:t>uncomment</a:t>
            </a:r>
            <a:r>
              <a:rPr lang="en-US" sz="3200" dirty="0">
                <a:latin typeface="+mj-lt"/>
                <a:cs typeface="Calibri" panose="020F0502020204030204" pitchFamily="34" charset="0"/>
              </a:rPr>
              <a:t> the line of the sensor you do want.</a:t>
            </a:r>
          </a:p>
          <a:p>
            <a:pPr marL="465138" indent="-465138">
              <a:lnSpc>
                <a:spcPct val="100000"/>
              </a:lnSpc>
              <a:spcBef>
                <a:spcPts val="0"/>
              </a:spcBef>
              <a:spcAft>
                <a:spcPts val="2400"/>
              </a:spcAft>
            </a:pPr>
            <a:r>
              <a:rPr lang="en-US" sz="3200" dirty="0">
                <a:latin typeface="+mj-lt"/>
                <a:cs typeface="Calibri" panose="020F0502020204030204" pitchFamily="34" charset="0"/>
              </a:rPr>
              <a:t>We set it up to only display one sensor at a time.</a:t>
            </a:r>
          </a:p>
          <a:p>
            <a:pPr marL="465138" indent="-465138">
              <a:lnSpc>
                <a:spcPct val="100000"/>
              </a:lnSpc>
              <a:spcBef>
                <a:spcPts val="0"/>
              </a:spcBef>
              <a:spcAft>
                <a:spcPts val="2400"/>
              </a:spcAft>
            </a:pPr>
            <a:r>
              <a:rPr lang="en-US" sz="3200" dirty="0">
                <a:latin typeface="+mj-lt"/>
                <a:cs typeface="Calibri" panose="020F0502020204030204" pitchFamily="34" charset="0"/>
              </a:rPr>
              <a:t>To quickly comment/uncomment an entire line, click on the line of code and press </a:t>
            </a:r>
            <a:r>
              <a:rPr lang="en-US" sz="3200" b="1" dirty="0">
                <a:solidFill>
                  <a:srgbClr val="FFFF00"/>
                </a:solidFill>
                <a:latin typeface="+mj-lt"/>
                <a:cs typeface="Calibri" panose="020F0502020204030204" pitchFamily="34" charset="0"/>
              </a:rPr>
              <a:t>CTRL + /</a:t>
            </a:r>
            <a:r>
              <a:rPr lang="en-US" sz="3200" dirty="0">
                <a:latin typeface="+mj-lt"/>
                <a:cs typeface="Calibri" panose="020F0502020204030204" pitchFamily="34" charset="0"/>
              </a:rPr>
              <a:t>.</a:t>
            </a: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b="1" dirty="0">
              <a:latin typeface="+mj-lt"/>
              <a:cs typeface="Calibri" panose="020F0502020204030204" pitchFamily="34" charset="0"/>
            </a:endParaRPr>
          </a:p>
        </p:txBody>
      </p:sp>
      <p:sp>
        <p:nvSpPr>
          <p:cNvPr id="2" name="Title 1"/>
          <p:cNvSpPr>
            <a:spLocks noGrp="1"/>
          </p:cNvSpPr>
          <p:nvPr>
            <p:ph type="title"/>
          </p:nvPr>
        </p:nvSpPr>
        <p:spPr>
          <a:xfrm>
            <a:off x="1141413" y="276178"/>
            <a:ext cx="9905998" cy="649995"/>
          </a:xfrm>
        </p:spPr>
        <p:txBody>
          <a:bodyPr/>
          <a:lstStyle/>
          <a:p>
            <a:r>
              <a:rPr lang="en-US" dirty="0">
                <a:solidFill>
                  <a:srgbClr val="FFFF00"/>
                </a:solidFill>
              </a:rPr>
              <a:t>the Other Sensor Outputs</a:t>
            </a:r>
          </a:p>
        </p:txBody>
      </p:sp>
      <p:sp>
        <p:nvSpPr>
          <p:cNvPr id="4" name="Slide Number Placeholder 3"/>
          <p:cNvSpPr>
            <a:spLocks noGrp="1"/>
          </p:cNvSpPr>
          <p:nvPr>
            <p:ph type="sldNum" sz="quarter" idx="12"/>
          </p:nvPr>
        </p:nvSpPr>
        <p:spPr>
          <a:xfrm>
            <a:off x="11292321" y="5999388"/>
            <a:ext cx="771089" cy="365125"/>
          </a:xfrm>
        </p:spPr>
        <p:txBody>
          <a:bodyPr/>
          <a:lstStyle/>
          <a:p>
            <a:fld id="{B9698738-B369-4EC2-B00C-B62D0CC57A96}" type="slidenum">
              <a:rPr lang="en-US" smtClean="0"/>
              <a:t>106</a:t>
            </a:fld>
            <a:endParaRPr lang="en-US" dirty="0"/>
          </a:p>
        </p:txBody>
      </p:sp>
    </p:spTree>
    <p:extLst>
      <p:ext uri="{BB962C8B-B14F-4D97-AF65-F5344CB8AC3E}">
        <p14:creationId xmlns:p14="http://schemas.microsoft.com/office/powerpoint/2010/main" val="14762928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1"/>
            <a:ext cx="10325100" cy="812800"/>
          </a:xfrm>
        </p:spPr>
        <p:txBody>
          <a:bodyPr>
            <a:normAutofit/>
          </a:bodyPr>
          <a:lstStyle/>
          <a:p>
            <a:pPr eaLnBrk="1" hangingPunct="1"/>
            <a:r>
              <a:rPr lang="en-US" altLang="en-US" dirty="0">
                <a:solidFill>
                  <a:srgbClr val="FFFF00"/>
                </a:solidFill>
              </a:rPr>
              <a:t>Output to the LCD Screen!</a:t>
            </a:r>
            <a:endParaRPr lang="en-US" altLang="en-US" dirty="0"/>
          </a:p>
        </p:txBody>
      </p:sp>
      <p:sp>
        <p:nvSpPr>
          <p:cNvPr id="8196" name="Rectangle 4"/>
          <p:cNvSpPr>
            <a:spLocks noChangeArrowheads="1"/>
          </p:cNvSpPr>
          <p:nvPr/>
        </p:nvSpPr>
        <p:spPr bwMode="auto">
          <a:xfrm>
            <a:off x="1123950" y="812801"/>
            <a:ext cx="10325100" cy="32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0"/>
              </a:spcBef>
            </a:pPr>
            <a:r>
              <a:rPr lang="en-US" altLang="en-US" sz="2800" dirty="0">
                <a:latin typeface="+mn-lt"/>
              </a:rPr>
              <a:t>We do not have to be tethered to the computer to see the output from each sensor!  </a:t>
            </a:r>
            <a:r>
              <a:rPr lang="en-US" altLang="en-US" sz="2800" dirty="0">
                <a:latin typeface="+mj-lt"/>
              </a:rPr>
              <a:t>We can use another homemade function named </a:t>
            </a:r>
            <a:r>
              <a:rPr lang="en-US" altLang="en-US" sz="2800" b="1" dirty="0" err="1">
                <a:solidFill>
                  <a:srgbClr val="FFFF00"/>
                </a:solidFill>
                <a:latin typeface="Courier New" panose="02070309020205020404" pitchFamily="49" charset="0"/>
                <a:cs typeface="Courier New" panose="02070309020205020404" pitchFamily="49" charset="0"/>
              </a:rPr>
              <a:t>LCDSensorNameLoop</a:t>
            </a:r>
            <a:r>
              <a:rPr lang="en-US" altLang="en-US" sz="2800" b="1" dirty="0">
                <a:solidFill>
                  <a:srgbClr val="FFFF00"/>
                </a:solidFill>
                <a:latin typeface="Courier New" panose="02070309020205020404" pitchFamily="49" charset="0"/>
                <a:cs typeface="Courier New" panose="02070309020205020404" pitchFamily="49" charset="0"/>
              </a:rPr>
              <a:t>()</a:t>
            </a:r>
            <a:r>
              <a:rPr lang="en-US" altLang="en-US" sz="2800" dirty="0">
                <a:latin typeface="+mj-lt"/>
              </a:rPr>
              <a:t> to display the sensors’ output to the </a:t>
            </a:r>
            <a:r>
              <a:rPr lang="en-US" altLang="en-US" sz="2800" dirty="0">
                <a:solidFill>
                  <a:srgbClr val="FFFF00"/>
                </a:solidFill>
                <a:latin typeface="+mj-lt"/>
              </a:rPr>
              <a:t>LCD screen</a:t>
            </a:r>
            <a:r>
              <a:rPr lang="en-US" altLang="en-US" sz="2800" dirty="0">
                <a:latin typeface="+mj-lt"/>
              </a:rPr>
              <a:t>!</a:t>
            </a:r>
          </a:p>
          <a:p>
            <a:pPr marL="457200" indent="-457200">
              <a:spcBef>
                <a:spcPct val="0"/>
              </a:spcBef>
            </a:pPr>
            <a:r>
              <a:rPr lang="en-US" altLang="en-US" sz="2800" dirty="0">
                <a:latin typeface="+mj-lt"/>
              </a:rPr>
              <a:t>All other lines of code above it must be commented-out.</a:t>
            </a:r>
          </a:p>
          <a:p>
            <a:pPr marL="457200" indent="-457200">
              <a:spcBef>
                <a:spcPct val="0"/>
              </a:spcBef>
            </a:pPr>
            <a:r>
              <a:rPr lang="en-US" altLang="en-US" sz="2800" dirty="0">
                <a:latin typeface="+mn-lt"/>
              </a:rPr>
              <a:t>As shown in </a:t>
            </a:r>
            <a:r>
              <a:rPr lang="en-US" altLang="en-US" sz="2800" dirty="0">
                <a:solidFill>
                  <a:srgbClr val="FFFF00"/>
                </a:solidFill>
                <a:latin typeface="+mn-lt"/>
              </a:rPr>
              <a:t>Line #75</a:t>
            </a:r>
            <a:r>
              <a:rPr lang="en-US" altLang="en-US" sz="2800" dirty="0">
                <a:latin typeface="+mn-lt"/>
              </a:rPr>
              <a:t>, the value from the </a:t>
            </a:r>
            <a:r>
              <a:rPr lang="en-US" altLang="en-US" sz="2800" b="1" dirty="0">
                <a:solidFill>
                  <a:srgbClr val="FFFF00"/>
                </a:solidFill>
                <a:latin typeface="+mn-lt"/>
              </a:rPr>
              <a:t>Potentiometer</a:t>
            </a:r>
            <a:r>
              <a:rPr lang="en-US" altLang="en-US" sz="2800" dirty="0">
                <a:latin typeface="+mn-lt"/>
              </a:rPr>
              <a:t> is printed to the LCD along with the word, “Pot”.</a:t>
            </a:r>
            <a:endParaRPr lang="en-US" altLang="en-US" dirty="0">
              <a:latin typeface="+mn-lt"/>
            </a:endParaRPr>
          </a:p>
        </p:txBody>
      </p:sp>
      <p:pic>
        <p:nvPicPr>
          <p:cNvPr id="3" name="Picture 2">
            <a:extLst>
              <a:ext uri="{FF2B5EF4-FFF2-40B4-BE49-F238E27FC236}">
                <a16:creationId xmlns:a16="http://schemas.microsoft.com/office/drawing/2014/main" id="{678592E4-C483-4D69-9FCD-17F11C876415}"/>
              </a:ext>
            </a:extLst>
          </p:cNvPr>
          <p:cNvPicPr>
            <a:picLocks noChangeAspect="1"/>
          </p:cNvPicPr>
          <p:nvPr/>
        </p:nvPicPr>
        <p:blipFill rotWithShape="1">
          <a:blip r:embed="rId3"/>
          <a:srcRect t="23704" b="32487"/>
          <a:stretch/>
        </p:blipFill>
        <p:spPr>
          <a:xfrm>
            <a:off x="1577975" y="3957336"/>
            <a:ext cx="9036050" cy="2777292"/>
          </a:xfrm>
          <a:prstGeom prst="rect">
            <a:avLst/>
          </a:prstGeom>
        </p:spPr>
      </p:pic>
      <p:sp>
        <p:nvSpPr>
          <p:cNvPr id="6" name="Arrow: Left 5">
            <a:extLst>
              <a:ext uri="{FF2B5EF4-FFF2-40B4-BE49-F238E27FC236}">
                <a16:creationId xmlns:a16="http://schemas.microsoft.com/office/drawing/2014/main" id="{6EB59287-6F9C-4D0F-A2E3-4443CDF26335}"/>
              </a:ext>
            </a:extLst>
          </p:cNvPr>
          <p:cNvSpPr/>
          <p:nvPr/>
        </p:nvSpPr>
        <p:spPr>
          <a:xfrm flipH="1">
            <a:off x="1177923" y="5272914"/>
            <a:ext cx="584377" cy="383425"/>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057FB247-CFDA-4A91-BBFC-941BAE906EB1}"/>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107</a:t>
            </a:fld>
            <a:endParaRPr lang="en-US"/>
          </a:p>
        </p:txBody>
      </p:sp>
    </p:spTree>
    <p:extLst>
      <p:ext uri="{BB962C8B-B14F-4D97-AF65-F5344CB8AC3E}">
        <p14:creationId xmlns:p14="http://schemas.microsoft.com/office/powerpoint/2010/main" val="331973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6">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6" presetClass="emph" presetSubtype="0" repeatCount="indefinite" fill="hold" grpId="0" nodeType="withEffect">
                                  <p:stCondLst>
                                    <p:cond delay="0"/>
                                  </p:stCondLst>
                                  <p:endCondLst>
                                    <p:cond evt="onNext" delay="0">
                                      <p:tgtEl>
                                        <p:sldTgt/>
                                      </p:tgtEl>
                                    </p:cond>
                                  </p:endCondLst>
                                  <p:childTnLst>
                                    <p:animScale>
                                      <p:cBhvr>
                                        <p:cTn id="18" dur="1000" fill="hold"/>
                                        <p:tgtEl>
                                          <p:spTgt spid="6"/>
                                        </p:tgtEl>
                                      </p:cBhvr>
                                      <p:by x="50000" y="50000"/>
                                    </p:animScale>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uiExpand="1" build="p"/>
      <p:bldP spid="6" grpId="0" animBg="1"/>
      <p:bldP spid="6"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1"/>
            <a:ext cx="10325100" cy="812800"/>
          </a:xfrm>
        </p:spPr>
        <p:txBody>
          <a:bodyPr>
            <a:normAutofit/>
          </a:bodyPr>
          <a:lstStyle/>
          <a:p>
            <a:pPr eaLnBrk="1" hangingPunct="1"/>
            <a:r>
              <a:rPr lang="en-US" altLang="en-US">
                <a:solidFill>
                  <a:srgbClr val="FFFF00"/>
                </a:solidFill>
              </a:rPr>
              <a:t>Potentiometer Output to the LCD Screen!</a:t>
            </a:r>
            <a:endParaRPr lang="en-US" altLang="en-US" dirty="0"/>
          </a:p>
        </p:txBody>
      </p:sp>
      <p:sp>
        <p:nvSpPr>
          <p:cNvPr id="8196" name="Rectangle 4"/>
          <p:cNvSpPr>
            <a:spLocks noChangeArrowheads="1"/>
          </p:cNvSpPr>
          <p:nvPr/>
        </p:nvSpPr>
        <p:spPr bwMode="auto">
          <a:xfrm>
            <a:off x="1123950" y="711200"/>
            <a:ext cx="8547543" cy="592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2400"/>
              </a:spcAft>
              <a:buNone/>
            </a:pPr>
            <a:r>
              <a:rPr lang="en-US" altLang="en-US" dirty="0">
                <a:latin typeface="+mj-lt"/>
              </a:rPr>
              <a:t>The three images below show the potentiometer knob in three positions:</a:t>
            </a:r>
          </a:p>
          <a:p>
            <a:pPr marL="457200" indent="-457200">
              <a:spcBef>
                <a:spcPct val="0"/>
              </a:spcBef>
              <a:spcAft>
                <a:spcPts val="9000"/>
              </a:spcAft>
            </a:pPr>
            <a:r>
              <a:rPr lang="en-US" altLang="en-US" sz="3200" dirty="0">
                <a:latin typeface="+mj-lt"/>
              </a:rPr>
              <a:t>Full counterclockwise</a:t>
            </a:r>
          </a:p>
          <a:p>
            <a:pPr marL="457200" indent="-457200">
              <a:spcBef>
                <a:spcPct val="0"/>
              </a:spcBef>
              <a:spcAft>
                <a:spcPts val="9000"/>
              </a:spcAft>
            </a:pPr>
            <a:r>
              <a:rPr lang="en-US" altLang="en-US" sz="3200" dirty="0">
                <a:latin typeface="+mj-lt"/>
              </a:rPr>
              <a:t>Middle position</a:t>
            </a:r>
          </a:p>
          <a:p>
            <a:pPr marL="457200" indent="-457200">
              <a:spcBef>
                <a:spcPct val="0"/>
              </a:spcBef>
              <a:spcAft>
                <a:spcPts val="9000"/>
              </a:spcAft>
            </a:pPr>
            <a:r>
              <a:rPr lang="en-US" altLang="en-US" sz="3200" dirty="0">
                <a:latin typeface="+mj-lt"/>
              </a:rPr>
              <a:t>Full clockwise</a:t>
            </a:r>
          </a:p>
        </p:txBody>
      </p:sp>
      <p:pic>
        <p:nvPicPr>
          <p:cNvPr id="7" name="Picture 6">
            <a:extLst>
              <a:ext uri="{FF2B5EF4-FFF2-40B4-BE49-F238E27FC236}">
                <a16:creationId xmlns:a16="http://schemas.microsoft.com/office/drawing/2014/main" id="{797209E1-4921-4D12-ADC7-AA9E5FDD3ED9}"/>
              </a:ext>
            </a:extLst>
          </p:cNvPr>
          <p:cNvPicPr>
            <a:picLocks noChangeAspect="1"/>
          </p:cNvPicPr>
          <p:nvPr/>
        </p:nvPicPr>
        <p:blipFill>
          <a:blip r:embed="rId3"/>
          <a:stretch>
            <a:fillRect/>
          </a:stretch>
        </p:blipFill>
        <p:spPr>
          <a:xfrm>
            <a:off x="9542042" y="812801"/>
            <a:ext cx="2036459" cy="2997250"/>
          </a:xfrm>
          <a:prstGeom prst="rect">
            <a:avLst/>
          </a:prstGeom>
        </p:spPr>
      </p:pic>
      <p:pic>
        <p:nvPicPr>
          <p:cNvPr id="4" name="Picture 3">
            <a:extLst>
              <a:ext uri="{FF2B5EF4-FFF2-40B4-BE49-F238E27FC236}">
                <a16:creationId xmlns:a16="http://schemas.microsoft.com/office/drawing/2014/main" id="{B986A6DA-26E6-4738-91FE-B24C93C53081}"/>
              </a:ext>
            </a:extLst>
          </p:cNvPr>
          <p:cNvPicPr>
            <a:picLocks noChangeAspect="1"/>
          </p:cNvPicPr>
          <p:nvPr/>
        </p:nvPicPr>
        <p:blipFill rotWithShape="1">
          <a:blip r:embed="rId4"/>
          <a:srcRect l="14875" t="14138" r="5754" b="23388"/>
          <a:stretch/>
        </p:blipFill>
        <p:spPr>
          <a:xfrm>
            <a:off x="5114511" y="2127340"/>
            <a:ext cx="3931920" cy="1398185"/>
          </a:xfrm>
          <a:prstGeom prst="rect">
            <a:avLst/>
          </a:prstGeom>
        </p:spPr>
      </p:pic>
      <p:pic>
        <p:nvPicPr>
          <p:cNvPr id="5" name="Picture 4">
            <a:extLst>
              <a:ext uri="{FF2B5EF4-FFF2-40B4-BE49-F238E27FC236}">
                <a16:creationId xmlns:a16="http://schemas.microsoft.com/office/drawing/2014/main" id="{F5802EBD-2654-4B4E-8758-E96AEF50B008}"/>
              </a:ext>
            </a:extLst>
          </p:cNvPr>
          <p:cNvPicPr>
            <a:picLocks noChangeAspect="1"/>
          </p:cNvPicPr>
          <p:nvPr/>
        </p:nvPicPr>
        <p:blipFill rotWithShape="1">
          <a:blip r:embed="rId5"/>
          <a:srcRect l="13087" t="11776" r="6368" b="23998"/>
          <a:stretch/>
        </p:blipFill>
        <p:spPr>
          <a:xfrm>
            <a:off x="4005943" y="5323616"/>
            <a:ext cx="3931920" cy="1425525"/>
          </a:xfrm>
          <a:prstGeom prst="rect">
            <a:avLst/>
          </a:prstGeom>
        </p:spPr>
      </p:pic>
      <p:pic>
        <p:nvPicPr>
          <p:cNvPr id="8" name="Picture 7">
            <a:extLst>
              <a:ext uri="{FF2B5EF4-FFF2-40B4-BE49-F238E27FC236}">
                <a16:creationId xmlns:a16="http://schemas.microsoft.com/office/drawing/2014/main" id="{2962A90B-8B27-4005-8A82-4D939D645F05}"/>
              </a:ext>
            </a:extLst>
          </p:cNvPr>
          <p:cNvPicPr>
            <a:picLocks noChangeAspect="1"/>
          </p:cNvPicPr>
          <p:nvPr/>
        </p:nvPicPr>
        <p:blipFill rotWithShape="1">
          <a:blip r:embed="rId6"/>
          <a:srcRect l="14705" t="14048" r="2584" b="22720"/>
          <a:stretch/>
        </p:blipFill>
        <p:spPr>
          <a:xfrm>
            <a:off x="4320540" y="3737726"/>
            <a:ext cx="3931920" cy="1401029"/>
          </a:xfrm>
          <a:prstGeom prst="rect">
            <a:avLst/>
          </a:prstGeom>
        </p:spPr>
      </p:pic>
      <p:sp>
        <p:nvSpPr>
          <p:cNvPr id="9" name="Slide Number Placeholder 2">
            <a:extLst>
              <a:ext uri="{FF2B5EF4-FFF2-40B4-BE49-F238E27FC236}">
                <a16:creationId xmlns:a16="http://schemas.microsoft.com/office/drawing/2014/main" id="{BF7A51F5-41B8-4779-AFFB-C96ECF5D37CE}"/>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108</a:t>
            </a:fld>
            <a:endParaRPr lang="en-US"/>
          </a:p>
        </p:txBody>
      </p:sp>
    </p:spTree>
    <p:extLst>
      <p:ext uri="{BB962C8B-B14F-4D97-AF65-F5344CB8AC3E}">
        <p14:creationId xmlns:p14="http://schemas.microsoft.com/office/powerpoint/2010/main" val="27697101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DF5727-9894-4412-8745-C04FA94EE9AA}"/>
              </a:ext>
            </a:extLst>
          </p:cNvPr>
          <p:cNvPicPr>
            <a:picLocks noChangeAspect="1"/>
          </p:cNvPicPr>
          <p:nvPr/>
        </p:nvPicPr>
        <p:blipFill rotWithShape="1">
          <a:blip r:embed="rId3"/>
          <a:srcRect t="26858" b="34667"/>
          <a:stretch/>
        </p:blipFill>
        <p:spPr>
          <a:xfrm>
            <a:off x="1177923" y="4409239"/>
            <a:ext cx="10429700" cy="2110773"/>
          </a:xfrm>
          <a:prstGeom prst="rect">
            <a:avLst/>
          </a:prstGeom>
        </p:spPr>
      </p:pic>
      <p:sp>
        <p:nvSpPr>
          <p:cNvPr id="8194" name="Rectangle 2"/>
          <p:cNvSpPr>
            <a:spLocks noGrp="1" noChangeArrowheads="1"/>
          </p:cNvSpPr>
          <p:nvPr>
            <p:ph type="title"/>
          </p:nvPr>
        </p:nvSpPr>
        <p:spPr>
          <a:xfrm>
            <a:off x="1123950" y="1"/>
            <a:ext cx="10325100" cy="812800"/>
          </a:xfrm>
        </p:spPr>
        <p:txBody>
          <a:bodyPr>
            <a:normAutofit/>
          </a:bodyPr>
          <a:lstStyle/>
          <a:p>
            <a:pPr eaLnBrk="1" hangingPunct="1"/>
            <a:r>
              <a:rPr lang="en-US" altLang="en-US" dirty="0">
                <a:solidFill>
                  <a:srgbClr val="FFFF00"/>
                </a:solidFill>
              </a:rPr>
              <a:t>Graphical Output!</a:t>
            </a:r>
            <a:endParaRPr lang="en-US" altLang="en-US" dirty="0"/>
          </a:p>
        </p:txBody>
      </p:sp>
      <p:sp>
        <p:nvSpPr>
          <p:cNvPr id="8196" name="Rectangle 4"/>
          <p:cNvSpPr>
            <a:spLocks noChangeArrowheads="1"/>
          </p:cNvSpPr>
          <p:nvPr/>
        </p:nvSpPr>
        <p:spPr bwMode="auto">
          <a:xfrm>
            <a:off x="1123950" y="812801"/>
            <a:ext cx="10325100" cy="35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0"/>
              </a:spcBef>
            </a:pPr>
            <a:r>
              <a:rPr lang="en-US" altLang="en-US" sz="2800" dirty="0">
                <a:latin typeface="+mn-lt"/>
              </a:rPr>
              <a:t>Finally, we can use the </a:t>
            </a:r>
            <a:r>
              <a:rPr lang="en-US" altLang="en-US" sz="2800" b="1" dirty="0">
                <a:solidFill>
                  <a:srgbClr val="FFFF00"/>
                </a:solidFill>
                <a:latin typeface="+mn-lt"/>
              </a:rPr>
              <a:t>Serial Plotter</a:t>
            </a:r>
            <a:r>
              <a:rPr lang="en-US" altLang="en-US" sz="2800" dirty="0">
                <a:solidFill>
                  <a:srgbClr val="FFFF00"/>
                </a:solidFill>
                <a:latin typeface="+mn-lt"/>
              </a:rPr>
              <a:t> </a:t>
            </a:r>
            <a:r>
              <a:rPr lang="en-US" altLang="en-US" sz="2800" dirty="0">
                <a:latin typeface="+mn-lt"/>
              </a:rPr>
              <a:t>to </a:t>
            </a:r>
            <a:r>
              <a:rPr lang="en-US" altLang="en-US" sz="2800" dirty="0">
                <a:solidFill>
                  <a:srgbClr val="FFFF00"/>
                </a:solidFill>
                <a:latin typeface="+mn-lt"/>
              </a:rPr>
              <a:t>graphically display </a:t>
            </a:r>
            <a:r>
              <a:rPr lang="en-US" altLang="en-US" sz="2800" dirty="0">
                <a:latin typeface="+mn-lt"/>
              </a:rPr>
              <a:t>data from one or more sensors!  This is great for viewing real-time data!</a:t>
            </a:r>
          </a:p>
          <a:p>
            <a:pPr marL="457200" indent="-457200">
              <a:spcBef>
                <a:spcPct val="0"/>
              </a:spcBef>
            </a:pPr>
            <a:r>
              <a:rPr lang="en-US" altLang="en-US" sz="2800" dirty="0">
                <a:latin typeface="+mj-lt"/>
              </a:rPr>
              <a:t>The homemade function named </a:t>
            </a:r>
            <a:r>
              <a:rPr lang="en-US" altLang="en-US" sz="2800" b="1" dirty="0">
                <a:solidFill>
                  <a:srgbClr val="FFFF00"/>
                </a:solidFill>
                <a:latin typeface="Courier New" panose="02070309020205020404" pitchFamily="49" charset="0"/>
                <a:cs typeface="Courier New" panose="02070309020205020404" pitchFamily="49" charset="0"/>
              </a:rPr>
              <a:t>sensorGraphPlotter3()</a:t>
            </a:r>
            <a:r>
              <a:rPr lang="en-US" altLang="en-US" sz="2800" dirty="0">
                <a:latin typeface="+mj-lt"/>
              </a:rPr>
              <a:t> displays data from three sensors to the Serial Plotter!</a:t>
            </a:r>
          </a:p>
          <a:p>
            <a:pPr marL="457200" indent="-457200">
              <a:spcBef>
                <a:spcPct val="0"/>
              </a:spcBef>
            </a:pPr>
            <a:r>
              <a:rPr lang="en-US" altLang="en-US" sz="2800" dirty="0">
                <a:latin typeface="+mj-lt"/>
              </a:rPr>
              <a:t>All other lines of code above it must be commented-out.</a:t>
            </a:r>
          </a:p>
          <a:p>
            <a:pPr marL="457200" indent="-457200">
              <a:spcBef>
                <a:spcPct val="0"/>
              </a:spcBef>
            </a:pPr>
            <a:r>
              <a:rPr lang="en-US" altLang="en-US" sz="2800" dirty="0">
                <a:latin typeface="+mn-lt"/>
              </a:rPr>
              <a:t>As shown in </a:t>
            </a:r>
            <a:r>
              <a:rPr lang="en-US" altLang="en-US" sz="2800" dirty="0">
                <a:solidFill>
                  <a:srgbClr val="FFFF00"/>
                </a:solidFill>
                <a:latin typeface="+mn-lt"/>
              </a:rPr>
              <a:t>Line #81</a:t>
            </a:r>
            <a:r>
              <a:rPr lang="en-US" altLang="en-US" sz="2800" dirty="0">
                <a:latin typeface="+mn-lt"/>
              </a:rPr>
              <a:t>, the values from the </a:t>
            </a:r>
            <a:r>
              <a:rPr lang="en-US" altLang="en-US" sz="2800" b="1" dirty="0">
                <a:solidFill>
                  <a:srgbClr val="FFFF00"/>
                </a:solidFill>
                <a:latin typeface="+mn-lt"/>
              </a:rPr>
              <a:t>IR Range Finder, the Light Sensor, and the Potentiometer</a:t>
            </a:r>
            <a:r>
              <a:rPr lang="en-US" altLang="en-US" sz="2800" dirty="0">
                <a:latin typeface="+mn-lt"/>
              </a:rPr>
              <a:t> are graphically displayed to the Serial Plotter.</a:t>
            </a:r>
            <a:endParaRPr lang="en-US" altLang="en-US" dirty="0">
              <a:latin typeface="+mn-lt"/>
            </a:endParaRPr>
          </a:p>
        </p:txBody>
      </p:sp>
      <p:sp>
        <p:nvSpPr>
          <p:cNvPr id="6" name="Arrow: Left 5">
            <a:extLst>
              <a:ext uri="{FF2B5EF4-FFF2-40B4-BE49-F238E27FC236}">
                <a16:creationId xmlns:a16="http://schemas.microsoft.com/office/drawing/2014/main" id="{6EB59287-6F9C-4D0F-A2E3-4443CDF26335}"/>
              </a:ext>
            </a:extLst>
          </p:cNvPr>
          <p:cNvSpPr/>
          <p:nvPr/>
        </p:nvSpPr>
        <p:spPr>
          <a:xfrm flipH="1">
            <a:off x="804859" y="4898295"/>
            <a:ext cx="584377" cy="383425"/>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2C504304-5402-49E4-8EF0-F2FB9AD86025}"/>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109</a:t>
            </a:fld>
            <a:endParaRPr lang="en-US"/>
          </a:p>
        </p:txBody>
      </p:sp>
    </p:spTree>
    <p:extLst>
      <p:ext uri="{BB962C8B-B14F-4D97-AF65-F5344CB8AC3E}">
        <p14:creationId xmlns:p14="http://schemas.microsoft.com/office/powerpoint/2010/main" val="388169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1000" fill="hold"/>
                                        <p:tgtEl>
                                          <p:spTgt spid="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9905998" cy="943245"/>
          </a:xfrm>
        </p:spPr>
        <p:txBody>
          <a:bodyPr/>
          <a:lstStyle/>
          <a:p>
            <a:r>
              <a:rPr lang="en-US" dirty="0">
                <a:solidFill>
                  <a:srgbClr val="FFFF00"/>
                </a:solidFill>
              </a:rPr>
              <a:t>About George School</a:t>
            </a:r>
          </a:p>
        </p:txBody>
      </p:sp>
      <p:sp>
        <p:nvSpPr>
          <p:cNvPr id="3" name="Content Placeholder 2"/>
          <p:cNvSpPr>
            <a:spLocks noGrp="1"/>
          </p:cNvSpPr>
          <p:nvPr>
            <p:ph idx="1"/>
          </p:nvPr>
        </p:nvSpPr>
        <p:spPr>
          <a:xfrm>
            <a:off x="1141412" y="1124793"/>
            <a:ext cx="10279499" cy="5494493"/>
          </a:xfrm>
        </p:spPr>
        <p:txBody>
          <a:bodyPr>
            <a:normAutofit fontScale="85000" lnSpcReduction="20000"/>
          </a:bodyPr>
          <a:lstStyle/>
          <a:p>
            <a:pPr marL="339725" lvl="0" indent="-339725"/>
            <a:r>
              <a:rPr lang="en-US" sz="3200" dirty="0"/>
              <a:t>Quaker grades 9-12.  Deliberate education of the whole person.</a:t>
            </a:r>
          </a:p>
          <a:p>
            <a:pPr marL="339725" lvl="0" indent="-339725"/>
            <a:r>
              <a:rPr lang="en-US" sz="3200" dirty="0"/>
              <a:t>International. ~40 countries and ~20 states. Well Integrated.</a:t>
            </a:r>
          </a:p>
          <a:p>
            <a:pPr marL="339725" lvl="0" indent="-339725"/>
            <a:r>
              <a:rPr lang="en-US" sz="3200" dirty="0"/>
              <a:t>Student body: Wide range of socio-economic backgrounds.</a:t>
            </a:r>
          </a:p>
          <a:p>
            <a:pPr marL="339725" lvl="0" indent="-339725"/>
            <a:r>
              <a:rPr lang="en-US" sz="3200" dirty="0"/>
              <a:t>Boarding/Day: 55% board. Student time is highly constrained.</a:t>
            </a:r>
          </a:p>
          <a:p>
            <a:pPr marL="339725" lvl="0" indent="-339725"/>
            <a:r>
              <a:rPr lang="en-US" sz="3200" dirty="0"/>
              <a:t>A liberal arts focus, with strong STEM/STEAM education.  (2 Nobel Prize-winning scientists)</a:t>
            </a:r>
          </a:p>
          <a:p>
            <a:pPr marL="339725" lvl="0" indent="-339725"/>
            <a:r>
              <a:rPr lang="en-US" sz="3200" dirty="0"/>
              <a:t>Robust AP and IB courses, with plenty of and non-AP and non-IB offerings.</a:t>
            </a:r>
          </a:p>
          <a:p>
            <a:pPr marL="339725" lvl="0" indent="-339725"/>
            <a:r>
              <a:rPr lang="en-US" sz="3200" dirty="0"/>
              <a:t>Students are typically hardworking, creative, motivated, and kind.</a:t>
            </a:r>
          </a:p>
          <a:p>
            <a:pPr marL="339725" lvl="0" indent="-339725"/>
            <a:r>
              <a:rPr lang="en-US" sz="3200" dirty="0"/>
              <a:t>As a result, most teachers stay for decades.</a:t>
            </a:r>
            <a:r>
              <a:rPr lang="en-US" sz="4000" dirty="0"/>
              <a:t> </a:t>
            </a:r>
          </a:p>
          <a:p>
            <a:pPr marL="339725" lvl="0" indent="-339725"/>
            <a:endParaRPr lang="en-US" sz="40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11</a:t>
            </a:fld>
            <a:endParaRPr lang="en-US"/>
          </a:p>
        </p:txBody>
      </p:sp>
    </p:spTree>
    <p:extLst>
      <p:ext uri="{BB962C8B-B14F-4D97-AF65-F5344CB8AC3E}">
        <p14:creationId xmlns:p14="http://schemas.microsoft.com/office/powerpoint/2010/main" val="26636085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58F7C2-C62D-46F5-A992-6F2C1845821F}"/>
              </a:ext>
            </a:extLst>
          </p:cNvPr>
          <p:cNvPicPr>
            <a:picLocks noChangeAspect="1"/>
          </p:cNvPicPr>
          <p:nvPr/>
        </p:nvPicPr>
        <p:blipFill rotWithShape="1">
          <a:blip r:embed="rId3"/>
          <a:srcRect l="7607" t="12307" r="8972" b="13884"/>
          <a:stretch/>
        </p:blipFill>
        <p:spPr>
          <a:xfrm>
            <a:off x="7472594" y="1524001"/>
            <a:ext cx="3976456" cy="2020824"/>
          </a:xfrm>
          <a:prstGeom prst="rect">
            <a:avLst/>
          </a:prstGeom>
        </p:spPr>
      </p:pic>
      <p:sp>
        <p:nvSpPr>
          <p:cNvPr id="8194" name="Rectangle 2"/>
          <p:cNvSpPr>
            <a:spLocks noGrp="1" noChangeArrowheads="1"/>
          </p:cNvSpPr>
          <p:nvPr>
            <p:ph type="title"/>
          </p:nvPr>
        </p:nvSpPr>
        <p:spPr>
          <a:xfrm>
            <a:off x="1123950" y="1"/>
            <a:ext cx="10325100" cy="812800"/>
          </a:xfrm>
        </p:spPr>
        <p:txBody>
          <a:bodyPr>
            <a:normAutofit/>
          </a:bodyPr>
          <a:lstStyle/>
          <a:p>
            <a:r>
              <a:rPr lang="en-US" altLang="en-US" dirty="0">
                <a:solidFill>
                  <a:srgbClr val="FFFF00"/>
                </a:solidFill>
              </a:rPr>
              <a:t>How to Display Graphical Data with Arduino</a:t>
            </a:r>
            <a:endParaRPr lang="en-US" altLang="en-US" dirty="0"/>
          </a:p>
        </p:txBody>
      </p:sp>
      <p:sp>
        <p:nvSpPr>
          <p:cNvPr id="8196" name="Rectangle 4"/>
          <p:cNvSpPr>
            <a:spLocks noChangeArrowheads="1"/>
          </p:cNvSpPr>
          <p:nvPr/>
        </p:nvSpPr>
        <p:spPr bwMode="auto">
          <a:xfrm>
            <a:off x="1123951" y="711201"/>
            <a:ext cx="1048747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200" dirty="0">
                <a:latin typeface="+mj-lt"/>
              </a:rPr>
              <a:t>View the graphical output of </a:t>
            </a:r>
            <a:r>
              <a:rPr lang="en-US" altLang="en-US" dirty="0">
                <a:latin typeface="+mj-lt"/>
              </a:rPr>
              <a:t>the three sensors with these steps:</a:t>
            </a:r>
          </a:p>
        </p:txBody>
      </p:sp>
      <p:sp>
        <p:nvSpPr>
          <p:cNvPr id="9" name="Rectangle 4">
            <a:extLst>
              <a:ext uri="{FF2B5EF4-FFF2-40B4-BE49-F238E27FC236}">
                <a16:creationId xmlns:a16="http://schemas.microsoft.com/office/drawing/2014/main" id="{6628FA72-1F55-4AE2-A4DA-661771FCA91E}"/>
              </a:ext>
            </a:extLst>
          </p:cNvPr>
          <p:cNvSpPr>
            <a:spLocks noChangeArrowheads="1"/>
          </p:cNvSpPr>
          <p:nvPr/>
        </p:nvSpPr>
        <p:spPr bwMode="auto">
          <a:xfrm>
            <a:off x="1123950" y="1524001"/>
            <a:ext cx="6176736" cy="462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indent="-514350">
              <a:spcBef>
                <a:spcPct val="0"/>
              </a:spcBef>
              <a:spcAft>
                <a:spcPts val="2400"/>
              </a:spcAft>
              <a:buFont typeface="+mj-lt"/>
              <a:buAutoNum type="arabicPeriod"/>
            </a:pPr>
            <a:r>
              <a:rPr lang="en-US" altLang="en-US" sz="3200" dirty="0">
                <a:latin typeface="+mj-lt"/>
              </a:rPr>
              <a:t>Upload the code.</a:t>
            </a:r>
          </a:p>
          <a:p>
            <a:pPr marL="514350" indent="-514350">
              <a:spcBef>
                <a:spcPct val="0"/>
              </a:spcBef>
              <a:spcAft>
                <a:spcPts val="2400"/>
              </a:spcAft>
              <a:buFont typeface="+mj-lt"/>
              <a:buAutoNum type="arabicPeriod"/>
            </a:pPr>
            <a:r>
              <a:rPr lang="en-US" altLang="en-US" dirty="0">
                <a:latin typeface="+mj-lt"/>
              </a:rPr>
              <a:t>Note data from the three sensors are printed to the Serial Monitor.  (Along with max and min limits.)</a:t>
            </a:r>
          </a:p>
          <a:p>
            <a:pPr marL="514350" indent="-514350">
              <a:spcBef>
                <a:spcPct val="0"/>
              </a:spcBef>
              <a:spcAft>
                <a:spcPts val="2400"/>
              </a:spcAft>
              <a:buFont typeface="+mj-lt"/>
              <a:buAutoNum type="arabicPeriod"/>
            </a:pPr>
            <a:r>
              <a:rPr lang="en-US" altLang="en-US" sz="3200" dirty="0">
                <a:latin typeface="+mj-lt"/>
              </a:rPr>
              <a:t>Close the Serial Monitor.</a:t>
            </a:r>
          </a:p>
          <a:p>
            <a:pPr marL="514350" indent="-514350">
              <a:spcBef>
                <a:spcPct val="0"/>
              </a:spcBef>
              <a:buFont typeface="+mj-lt"/>
              <a:buAutoNum type="arabicPeriod"/>
            </a:pPr>
            <a:r>
              <a:rPr lang="en-US" altLang="en-US" sz="3200" dirty="0">
                <a:latin typeface="+mj-lt"/>
              </a:rPr>
              <a:t>Open the Serial Plotter:</a:t>
            </a:r>
          </a:p>
          <a:p>
            <a:pPr marL="508000">
              <a:spcBef>
                <a:spcPct val="0"/>
              </a:spcBef>
              <a:spcAft>
                <a:spcPts val="2400"/>
              </a:spcAft>
              <a:buNone/>
            </a:pPr>
            <a:r>
              <a:rPr lang="en-US" altLang="en-US" sz="3200" dirty="0">
                <a:latin typeface="+mj-lt"/>
              </a:rPr>
              <a:t>(</a:t>
            </a:r>
            <a:r>
              <a:rPr lang="en-US" altLang="en-US" sz="3200" b="1" dirty="0">
                <a:latin typeface="+mj-lt"/>
              </a:rPr>
              <a:t>Tools &gt;&gt; Serial Plotter</a:t>
            </a:r>
            <a:r>
              <a:rPr lang="en-US" altLang="en-US" sz="3200" dirty="0">
                <a:latin typeface="+mj-lt"/>
              </a:rPr>
              <a:t>) </a:t>
            </a:r>
          </a:p>
        </p:txBody>
      </p:sp>
      <p:pic>
        <p:nvPicPr>
          <p:cNvPr id="2" name="Picture 1">
            <a:extLst>
              <a:ext uri="{FF2B5EF4-FFF2-40B4-BE49-F238E27FC236}">
                <a16:creationId xmlns:a16="http://schemas.microsoft.com/office/drawing/2014/main" id="{C2997A7F-FF5C-43EE-98C8-822FDAAC0198}"/>
              </a:ext>
            </a:extLst>
          </p:cNvPr>
          <p:cNvPicPr>
            <a:picLocks noChangeAspect="1"/>
          </p:cNvPicPr>
          <p:nvPr/>
        </p:nvPicPr>
        <p:blipFill rotWithShape="1">
          <a:blip r:embed="rId4"/>
          <a:srcRect t="11852" r="46355" b="64656"/>
          <a:stretch/>
        </p:blipFill>
        <p:spPr>
          <a:xfrm>
            <a:off x="7347456" y="2398485"/>
            <a:ext cx="4101594" cy="1473200"/>
          </a:xfrm>
          <a:prstGeom prst="rect">
            <a:avLst/>
          </a:prstGeom>
        </p:spPr>
      </p:pic>
      <p:pic>
        <p:nvPicPr>
          <p:cNvPr id="3" name="Picture 2">
            <a:extLst>
              <a:ext uri="{FF2B5EF4-FFF2-40B4-BE49-F238E27FC236}">
                <a16:creationId xmlns:a16="http://schemas.microsoft.com/office/drawing/2014/main" id="{7DDF7E01-0CC2-4FB6-AF2C-1B3EBFE8EEC7}"/>
              </a:ext>
            </a:extLst>
          </p:cNvPr>
          <p:cNvPicPr>
            <a:picLocks noChangeAspect="1"/>
          </p:cNvPicPr>
          <p:nvPr/>
        </p:nvPicPr>
        <p:blipFill>
          <a:blip r:embed="rId5"/>
          <a:stretch>
            <a:fillRect/>
          </a:stretch>
        </p:blipFill>
        <p:spPr>
          <a:xfrm>
            <a:off x="7117817" y="3175453"/>
            <a:ext cx="4493612" cy="2971346"/>
          </a:xfrm>
          <a:prstGeom prst="rect">
            <a:avLst/>
          </a:prstGeom>
        </p:spPr>
      </p:pic>
      <p:sp>
        <p:nvSpPr>
          <p:cNvPr id="8" name="Slide Number Placeholder 2">
            <a:extLst>
              <a:ext uri="{FF2B5EF4-FFF2-40B4-BE49-F238E27FC236}">
                <a16:creationId xmlns:a16="http://schemas.microsoft.com/office/drawing/2014/main" id="{B2127262-AE63-487F-A7A9-9DEC60261B5C}"/>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110</a:t>
            </a:fld>
            <a:endParaRPr lang="en-US"/>
          </a:p>
        </p:txBody>
      </p:sp>
    </p:spTree>
    <p:extLst>
      <p:ext uri="{BB962C8B-B14F-4D97-AF65-F5344CB8AC3E}">
        <p14:creationId xmlns:p14="http://schemas.microsoft.com/office/powerpoint/2010/main" val="39724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1"/>
            <a:ext cx="10325100" cy="812800"/>
          </a:xfrm>
        </p:spPr>
        <p:txBody>
          <a:bodyPr>
            <a:normAutofit/>
          </a:bodyPr>
          <a:lstStyle/>
          <a:p>
            <a:pPr eaLnBrk="1" hangingPunct="1"/>
            <a:r>
              <a:rPr lang="en-US" altLang="en-US" dirty="0">
                <a:solidFill>
                  <a:srgbClr val="FFFF00"/>
                </a:solidFill>
              </a:rPr>
              <a:t>Graphical Display of Multiple Sensor Values!</a:t>
            </a:r>
            <a:endParaRPr lang="en-US" altLang="en-US" dirty="0"/>
          </a:p>
        </p:txBody>
      </p:sp>
      <p:sp>
        <p:nvSpPr>
          <p:cNvPr id="8196" name="Rectangle 4"/>
          <p:cNvSpPr>
            <a:spLocks noChangeArrowheads="1"/>
          </p:cNvSpPr>
          <p:nvPr/>
        </p:nvSpPr>
        <p:spPr bwMode="auto">
          <a:xfrm>
            <a:off x="1123951" y="711200"/>
            <a:ext cx="10487478" cy="111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200" dirty="0">
                <a:latin typeface="+mj-lt"/>
              </a:rPr>
              <a:t>Sample graphical output from the IR Range Finder, the Light Sensor, and the Potentiometer</a:t>
            </a:r>
            <a:r>
              <a:rPr lang="en-US" altLang="en-US" dirty="0">
                <a:latin typeface="+mj-lt"/>
              </a:rPr>
              <a:t>:</a:t>
            </a:r>
          </a:p>
        </p:txBody>
      </p:sp>
      <p:pic>
        <p:nvPicPr>
          <p:cNvPr id="4" name="Picture 3">
            <a:extLst>
              <a:ext uri="{FF2B5EF4-FFF2-40B4-BE49-F238E27FC236}">
                <a16:creationId xmlns:a16="http://schemas.microsoft.com/office/drawing/2014/main" id="{35E3BBD1-5DED-41C3-8707-E8B45358625A}"/>
              </a:ext>
            </a:extLst>
          </p:cNvPr>
          <p:cNvPicPr>
            <a:picLocks noChangeAspect="1"/>
          </p:cNvPicPr>
          <p:nvPr/>
        </p:nvPicPr>
        <p:blipFill>
          <a:blip r:embed="rId3"/>
          <a:stretch>
            <a:fillRect/>
          </a:stretch>
        </p:blipFill>
        <p:spPr>
          <a:xfrm>
            <a:off x="2305390" y="1828799"/>
            <a:ext cx="8057810" cy="4811102"/>
          </a:xfrm>
          <a:prstGeom prst="rect">
            <a:avLst/>
          </a:prstGeom>
        </p:spPr>
      </p:pic>
      <p:sp>
        <p:nvSpPr>
          <p:cNvPr id="5" name="TextBox 4">
            <a:extLst>
              <a:ext uri="{FF2B5EF4-FFF2-40B4-BE49-F238E27FC236}">
                <a16:creationId xmlns:a16="http://schemas.microsoft.com/office/drawing/2014/main" id="{0AD5A4F3-E174-4AC4-9802-9EED9FBB534C}"/>
              </a:ext>
            </a:extLst>
          </p:cNvPr>
          <p:cNvSpPr txBox="1"/>
          <p:nvPr/>
        </p:nvSpPr>
        <p:spPr>
          <a:xfrm>
            <a:off x="2801993" y="2474438"/>
            <a:ext cx="1793591" cy="369332"/>
          </a:xfrm>
          <a:prstGeom prst="rect">
            <a:avLst/>
          </a:prstGeom>
          <a:noFill/>
        </p:spPr>
        <p:txBody>
          <a:bodyPr wrap="square" rtlCol="0">
            <a:spAutoFit/>
          </a:bodyPr>
          <a:lstStyle/>
          <a:p>
            <a:pPr algn="ctr"/>
            <a:r>
              <a:rPr lang="en-US" dirty="0">
                <a:solidFill>
                  <a:schemeClr val="bg1"/>
                </a:solidFill>
              </a:rPr>
              <a:t>Max Limit (1050)</a:t>
            </a:r>
          </a:p>
        </p:txBody>
      </p:sp>
      <p:sp>
        <p:nvSpPr>
          <p:cNvPr id="10" name="TextBox 9">
            <a:extLst>
              <a:ext uri="{FF2B5EF4-FFF2-40B4-BE49-F238E27FC236}">
                <a16:creationId xmlns:a16="http://schemas.microsoft.com/office/drawing/2014/main" id="{53BDB128-16BA-457F-8365-EAE7F307F918}"/>
              </a:ext>
            </a:extLst>
          </p:cNvPr>
          <p:cNvSpPr txBox="1"/>
          <p:nvPr/>
        </p:nvSpPr>
        <p:spPr>
          <a:xfrm>
            <a:off x="2738891" y="5945560"/>
            <a:ext cx="1433625" cy="369332"/>
          </a:xfrm>
          <a:prstGeom prst="rect">
            <a:avLst/>
          </a:prstGeom>
          <a:noFill/>
        </p:spPr>
        <p:txBody>
          <a:bodyPr wrap="square" rtlCol="0">
            <a:spAutoFit/>
          </a:bodyPr>
          <a:lstStyle/>
          <a:p>
            <a:pPr algn="ctr"/>
            <a:r>
              <a:rPr lang="en-US" dirty="0">
                <a:solidFill>
                  <a:schemeClr val="bg1"/>
                </a:solidFill>
              </a:rPr>
              <a:t>Min Limit (0)</a:t>
            </a:r>
          </a:p>
        </p:txBody>
      </p:sp>
      <p:sp>
        <p:nvSpPr>
          <p:cNvPr id="12" name="TextBox 11">
            <a:extLst>
              <a:ext uri="{FF2B5EF4-FFF2-40B4-BE49-F238E27FC236}">
                <a16:creationId xmlns:a16="http://schemas.microsoft.com/office/drawing/2014/main" id="{0AC09B44-1F37-461B-8E6D-08DA142E0BA1}"/>
              </a:ext>
            </a:extLst>
          </p:cNvPr>
          <p:cNvSpPr txBox="1"/>
          <p:nvPr/>
        </p:nvSpPr>
        <p:spPr>
          <a:xfrm>
            <a:off x="3823778" y="3244334"/>
            <a:ext cx="1181440" cy="369332"/>
          </a:xfrm>
          <a:prstGeom prst="rect">
            <a:avLst/>
          </a:prstGeom>
          <a:noFill/>
        </p:spPr>
        <p:txBody>
          <a:bodyPr wrap="square" rtlCol="0">
            <a:spAutoFit/>
          </a:bodyPr>
          <a:lstStyle/>
          <a:p>
            <a:pPr algn="ctr"/>
            <a:r>
              <a:rPr lang="en-US" dirty="0">
                <a:solidFill>
                  <a:schemeClr val="bg1"/>
                </a:solidFill>
              </a:rPr>
              <a:t>IR Range</a:t>
            </a:r>
          </a:p>
        </p:txBody>
      </p:sp>
      <p:sp>
        <p:nvSpPr>
          <p:cNvPr id="13" name="TextBox 12">
            <a:extLst>
              <a:ext uri="{FF2B5EF4-FFF2-40B4-BE49-F238E27FC236}">
                <a16:creationId xmlns:a16="http://schemas.microsoft.com/office/drawing/2014/main" id="{6FC290CA-DE8C-4019-9A57-131D5E7B92B8}"/>
              </a:ext>
            </a:extLst>
          </p:cNvPr>
          <p:cNvSpPr txBox="1"/>
          <p:nvPr/>
        </p:nvSpPr>
        <p:spPr>
          <a:xfrm>
            <a:off x="6096000" y="3839367"/>
            <a:ext cx="1538514" cy="369332"/>
          </a:xfrm>
          <a:prstGeom prst="rect">
            <a:avLst/>
          </a:prstGeom>
          <a:noFill/>
        </p:spPr>
        <p:txBody>
          <a:bodyPr wrap="square" rtlCol="0">
            <a:spAutoFit/>
          </a:bodyPr>
          <a:lstStyle/>
          <a:p>
            <a:pPr algn="ctr"/>
            <a:r>
              <a:rPr lang="en-US" dirty="0">
                <a:solidFill>
                  <a:schemeClr val="bg1"/>
                </a:solidFill>
              </a:rPr>
              <a:t>Potentiometer</a:t>
            </a:r>
          </a:p>
        </p:txBody>
      </p:sp>
      <p:sp>
        <p:nvSpPr>
          <p:cNvPr id="14" name="TextBox 13">
            <a:extLst>
              <a:ext uri="{FF2B5EF4-FFF2-40B4-BE49-F238E27FC236}">
                <a16:creationId xmlns:a16="http://schemas.microsoft.com/office/drawing/2014/main" id="{5AB56A7F-4AB0-4CF4-B486-956E9FFA73E8}"/>
              </a:ext>
            </a:extLst>
          </p:cNvPr>
          <p:cNvSpPr txBox="1"/>
          <p:nvPr/>
        </p:nvSpPr>
        <p:spPr>
          <a:xfrm>
            <a:off x="8852638" y="4651830"/>
            <a:ext cx="769257" cy="369332"/>
          </a:xfrm>
          <a:prstGeom prst="rect">
            <a:avLst/>
          </a:prstGeom>
          <a:noFill/>
        </p:spPr>
        <p:txBody>
          <a:bodyPr wrap="square" rtlCol="0">
            <a:spAutoFit/>
          </a:bodyPr>
          <a:lstStyle/>
          <a:p>
            <a:pPr algn="ctr"/>
            <a:r>
              <a:rPr lang="en-US" dirty="0">
                <a:solidFill>
                  <a:schemeClr val="bg1"/>
                </a:solidFill>
              </a:rPr>
              <a:t>Light</a:t>
            </a:r>
          </a:p>
        </p:txBody>
      </p:sp>
      <p:sp>
        <p:nvSpPr>
          <p:cNvPr id="15" name="TextBox 14">
            <a:extLst>
              <a:ext uri="{FF2B5EF4-FFF2-40B4-BE49-F238E27FC236}">
                <a16:creationId xmlns:a16="http://schemas.microsoft.com/office/drawing/2014/main" id="{4402C5AD-5300-4DD1-843E-4A378D5AF9E2}"/>
              </a:ext>
            </a:extLst>
          </p:cNvPr>
          <p:cNvSpPr txBox="1"/>
          <p:nvPr/>
        </p:nvSpPr>
        <p:spPr>
          <a:xfrm>
            <a:off x="9401457" y="5962134"/>
            <a:ext cx="906067" cy="369332"/>
          </a:xfrm>
          <a:prstGeom prst="rect">
            <a:avLst/>
          </a:prstGeom>
          <a:noFill/>
        </p:spPr>
        <p:txBody>
          <a:bodyPr wrap="square" rtlCol="0">
            <a:spAutoFit/>
          </a:bodyPr>
          <a:lstStyle/>
          <a:p>
            <a:pPr algn="ctr"/>
            <a:r>
              <a:rPr lang="en-US" dirty="0">
                <a:solidFill>
                  <a:schemeClr val="bg1"/>
                </a:solidFill>
              </a:rPr>
              <a:t>Time </a:t>
            </a:r>
            <a:r>
              <a:rPr lang="en-US" dirty="0">
                <a:solidFill>
                  <a:schemeClr val="bg1"/>
                </a:solidFill>
                <a:sym typeface="Wingdings" panose="05000000000000000000" pitchFamily="2" charset="2"/>
              </a:rPr>
              <a:t></a:t>
            </a:r>
            <a:endParaRPr lang="en-US" dirty="0">
              <a:solidFill>
                <a:schemeClr val="bg1"/>
              </a:solidFill>
            </a:endParaRPr>
          </a:p>
        </p:txBody>
      </p:sp>
      <p:sp>
        <p:nvSpPr>
          <p:cNvPr id="11" name="Slide Number Placeholder 2">
            <a:extLst>
              <a:ext uri="{FF2B5EF4-FFF2-40B4-BE49-F238E27FC236}">
                <a16:creationId xmlns:a16="http://schemas.microsoft.com/office/drawing/2014/main" id="{DDECBC01-613A-4324-B2A1-0821EE56D785}"/>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111</a:t>
            </a:fld>
            <a:endParaRPr lang="en-US"/>
          </a:p>
        </p:txBody>
      </p:sp>
    </p:spTree>
    <p:extLst>
      <p:ext uri="{BB962C8B-B14F-4D97-AF65-F5344CB8AC3E}">
        <p14:creationId xmlns:p14="http://schemas.microsoft.com/office/powerpoint/2010/main" val="17566837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0"/>
            <a:ext cx="10325100" cy="689429"/>
          </a:xfrm>
        </p:spPr>
        <p:txBody>
          <a:bodyPr/>
          <a:lstStyle/>
          <a:p>
            <a:pPr eaLnBrk="1" hangingPunct="1"/>
            <a:r>
              <a:rPr lang="en-US" altLang="en-US" dirty="0">
                <a:solidFill>
                  <a:srgbClr val="FFFF00"/>
                </a:solidFill>
              </a:rPr>
              <a:t>Demos</a:t>
            </a:r>
          </a:p>
        </p:txBody>
      </p:sp>
      <p:sp>
        <p:nvSpPr>
          <p:cNvPr id="6" name="Rectangle 3">
            <a:extLst>
              <a:ext uri="{FF2B5EF4-FFF2-40B4-BE49-F238E27FC236}">
                <a16:creationId xmlns:a16="http://schemas.microsoft.com/office/drawing/2014/main" id="{337AD794-7A34-4757-8168-F26D383CE54D}"/>
              </a:ext>
            </a:extLst>
          </p:cNvPr>
          <p:cNvSpPr txBox="1">
            <a:spLocks noChangeArrowheads="1"/>
          </p:cNvSpPr>
          <p:nvPr/>
        </p:nvSpPr>
        <p:spPr bwMode="auto">
          <a:xfrm>
            <a:off x="1123946" y="900546"/>
            <a:ext cx="9602111" cy="583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spcBef>
                <a:spcPts val="0"/>
              </a:spcBef>
              <a:spcAft>
                <a:spcPts val="1200"/>
              </a:spcAft>
            </a:pPr>
            <a:r>
              <a:rPr lang="en-US" altLang="en-US" kern="0" dirty="0"/>
              <a:t>Josie’s Bunny (1</a:t>
            </a:r>
            <a:r>
              <a:rPr lang="en-US" altLang="en-US" kern="0" baseline="30000" dirty="0"/>
              <a:t>st</a:t>
            </a:r>
            <a:r>
              <a:rPr lang="en-US" altLang="en-US" kern="0" dirty="0"/>
              <a:t> year) </a:t>
            </a:r>
          </a:p>
          <a:p>
            <a:pPr eaLnBrk="1" hangingPunct="1">
              <a:lnSpc>
                <a:spcPct val="90000"/>
              </a:lnSpc>
              <a:spcBef>
                <a:spcPts val="0"/>
              </a:spcBef>
              <a:spcAft>
                <a:spcPts val="1200"/>
              </a:spcAft>
            </a:pPr>
            <a:r>
              <a:rPr lang="en-US" altLang="en-US" kern="0" dirty="0"/>
              <a:t>Annie’s Tic-Tac-Toe A.I. Robot (1</a:t>
            </a:r>
            <a:r>
              <a:rPr lang="en-US" altLang="en-US" kern="0" baseline="30000" dirty="0"/>
              <a:t>st</a:t>
            </a:r>
            <a:r>
              <a:rPr lang="en-US" altLang="en-US" kern="0" dirty="0"/>
              <a:t> year) </a:t>
            </a:r>
          </a:p>
          <a:p>
            <a:pPr eaLnBrk="1" hangingPunct="1">
              <a:lnSpc>
                <a:spcPct val="90000"/>
              </a:lnSpc>
              <a:spcBef>
                <a:spcPts val="0"/>
              </a:spcBef>
              <a:spcAft>
                <a:spcPts val="1200"/>
              </a:spcAft>
            </a:pPr>
            <a:r>
              <a:rPr lang="en-US" altLang="en-US" kern="0" dirty="0"/>
              <a:t>Josie’s Bunny (1</a:t>
            </a:r>
            <a:r>
              <a:rPr lang="en-US" altLang="en-US" kern="0" baseline="30000" dirty="0"/>
              <a:t>st</a:t>
            </a:r>
            <a:r>
              <a:rPr lang="en-US" altLang="en-US" kern="0" dirty="0"/>
              <a:t> year) </a:t>
            </a:r>
          </a:p>
          <a:p>
            <a:pPr eaLnBrk="1" hangingPunct="1">
              <a:lnSpc>
                <a:spcPct val="90000"/>
              </a:lnSpc>
              <a:spcBef>
                <a:spcPts val="0"/>
              </a:spcBef>
              <a:spcAft>
                <a:spcPts val="1200"/>
              </a:spcAft>
            </a:pPr>
            <a:r>
              <a:rPr lang="en-US" altLang="en-US" kern="0" dirty="0"/>
              <a:t>Fire fighting robot (Andrew, Sam, Robin, Ian )(1</a:t>
            </a:r>
            <a:r>
              <a:rPr lang="en-US" altLang="en-US" kern="0" baseline="30000" dirty="0"/>
              <a:t>st</a:t>
            </a:r>
            <a:r>
              <a:rPr lang="en-US" altLang="en-US" kern="0" dirty="0"/>
              <a:t> year)</a:t>
            </a:r>
          </a:p>
          <a:p>
            <a:pPr lvl="1" eaLnBrk="1" hangingPunct="1">
              <a:lnSpc>
                <a:spcPct val="90000"/>
              </a:lnSpc>
              <a:spcBef>
                <a:spcPts val="0"/>
              </a:spcBef>
              <a:spcAft>
                <a:spcPts val="1200"/>
              </a:spcAft>
            </a:pPr>
            <a:r>
              <a:rPr lang="en-US" dirty="0"/>
              <a:t>At Trinity in 2019, theirs was the #1 high school team in North America and #4 in the world</a:t>
            </a:r>
          </a:p>
          <a:p>
            <a:pPr lvl="1" eaLnBrk="1" hangingPunct="1">
              <a:lnSpc>
                <a:spcPct val="90000"/>
              </a:lnSpc>
              <a:spcBef>
                <a:spcPts val="0"/>
              </a:spcBef>
              <a:spcAft>
                <a:spcPts val="1200"/>
              </a:spcAft>
            </a:pPr>
            <a:r>
              <a:rPr lang="en-US" dirty="0"/>
              <a:t>And #10 worldwide including college and professional teams</a:t>
            </a:r>
            <a:endParaRPr lang="en-US" altLang="en-US" kern="0" dirty="0"/>
          </a:p>
          <a:p>
            <a:pPr eaLnBrk="1" hangingPunct="1">
              <a:lnSpc>
                <a:spcPct val="90000"/>
              </a:lnSpc>
              <a:spcBef>
                <a:spcPts val="0"/>
              </a:spcBef>
              <a:spcAft>
                <a:spcPts val="1200"/>
              </a:spcAft>
            </a:pPr>
            <a:r>
              <a:rPr lang="en-US" altLang="en-US" kern="0" dirty="0"/>
              <a:t>3D-printed line follower</a:t>
            </a:r>
          </a:p>
          <a:p>
            <a:pPr eaLnBrk="1" hangingPunct="1">
              <a:lnSpc>
                <a:spcPct val="90000"/>
              </a:lnSpc>
              <a:spcBef>
                <a:spcPts val="0"/>
              </a:spcBef>
              <a:spcAft>
                <a:spcPts val="1200"/>
              </a:spcAft>
            </a:pPr>
            <a:r>
              <a:rPr lang="en-US" altLang="en-US" kern="0" dirty="0"/>
              <a:t>Drawing Robot</a:t>
            </a:r>
          </a:p>
        </p:txBody>
      </p:sp>
      <p:sp>
        <p:nvSpPr>
          <p:cNvPr id="4" name="Slide Number Placeholder 2">
            <a:extLst>
              <a:ext uri="{FF2B5EF4-FFF2-40B4-BE49-F238E27FC236}">
                <a16:creationId xmlns:a16="http://schemas.microsoft.com/office/drawing/2014/main" id="{5367B71E-5304-439A-AA62-3CAEB8FE026B}"/>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112</a:t>
            </a:fld>
            <a:endParaRPr lang="en-US"/>
          </a:p>
        </p:txBody>
      </p:sp>
    </p:spTree>
    <p:extLst>
      <p:ext uri="{BB962C8B-B14F-4D97-AF65-F5344CB8AC3E}">
        <p14:creationId xmlns:p14="http://schemas.microsoft.com/office/powerpoint/2010/main" val="17681636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
            <a:ext cx="10279500" cy="876300"/>
          </a:xfrm>
        </p:spPr>
        <p:txBody>
          <a:bodyPr>
            <a:noAutofit/>
          </a:bodyPr>
          <a:lstStyle/>
          <a:p>
            <a:r>
              <a:rPr lang="en-US" dirty="0">
                <a:solidFill>
                  <a:srgbClr val="FFFF00"/>
                </a:solidFill>
              </a:rPr>
              <a:t>Evolution of GS Robotics: </a:t>
            </a:r>
            <a:r>
              <a:rPr lang="en-US" dirty="0"/>
              <a:t>The Early Course</a:t>
            </a:r>
          </a:p>
        </p:txBody>
      </p:sp>
      <p:sp>
        <p:nvSpPr>
          <p:cNvPr id="3" name="Content Placeholder 2"/>
          <p:cNvSpPr>
            <a:spLocks noGrp="1"/>
          </p:cNvSpPr>
          <p:nvPr>
            <p:ph idx="1"/>
          </p:nvPr>
        </p:nvSpPr>
        <p:spPr>
          <a:xfrm>
            <a:off x="808477" y="876301"/>
            <a:ext cx="11097011" cy="5670803"/>
          </a:xfrm>
        </p:spPr>
        <p:txBody>
          <a:bodyPr>
            <a:normAutofit fontScale="92500" lnSpcReduction="10000"/>
          </a:bodyPr>
          <a:lstStyle/>
          <a:p>
            <a:pPr marL="339725" indent="-339725"/>
            <a:r>
              <a:rPr lang="en-US" sz="3200" dirty="0"/>
              <a:t>Slow accumulation of gear.  Bits and pieces; dibs and drabs.</a:t>
            </a:r>
          </a:p>
          <a:p>
            <a:pPr marL="339725" indent="-339725"/>
            <a:r>
              <a:rPr lang="en-US" sz="3200" dirty="0"/>
              <a:t>Be patient and mindful of the money!  Buy high quality stuff!</a:t>
            </a:r>
          </a:p>
          <a:p>
            <a:pPr marL="796925" lvl="1" indent="-339725"/>
            <a:r>
              <a:rPr lang="en-US" sz="2800" b="1" dirty="0"/>
              <a:t>McMaster-Carr </a:t>
            </a:r>
            <a:r>
              <a:rPr lang="en-US" sz="2800" dirty="0"/>
              <a:t>- for all of your hardware and mechanical needs!</a:t>
            </a:r>
            <a:endParaRPr lang="en-US" sz="2800" b="1" dirty="0"/>
          </a:p>
          <a:p>
            <a:pPr marL="796925" lvl="1" indent="-339725"/>
            <a:r>
              <a:rPr lang="en-US" sz="2800" b="1" dirty="0"/>
              <a:t>Patton Robotics</a:t>
            </a:r>
            <a:r>
              <a:rPr lang="en-US" sz="2800" dirty="0"/>
              <a:t> – </a:t>
            </a:r>
            <a:r>
              <a:rPr lang="en-US" sz="2800" i="1" dirty="0"/>
              <a:t>best bet for robotics educational products</a:t>
            </a:r>
            <a:r>
              <a:rPr lang="en-US" sz="2800" dirty="0"/>
              <a:t>!</a:t>
            </a:r>
          </a:p>
          <a:p>
            <a:pPr marL="796925" lvl="1" indent="-339725"/>
            <a:r>
              <a:rPr lang="en-US" sz="2800" b="1" dirty="0"/>
              <a:t>Adafruit Industries</a:t>
            </a:r>
          </a:p>
          <a:p>
            <a:pPr marL="796925" lvl="1" indent="-339725"/>
            <a:r>
              <a:rPr lang="en-US" sz="2800" b="1" dirty="0" err="1"/>
              <a:t>Sparkfun</a:t>
            </a:r>
            <a:endParaRPr lang="en-US" sz="2800" b="1" dirty="0"/>
          </a:p>
          <a:p>
            <a:pPr marL="796925" lvl="1" indent="-339725"/>
            <a:r>
              <a:rPr lang="en-US" sz="2800" b="1" dirty="0" err="1"/>
              <a:t>RobotShop</a:t>
            </a:r>
            <a:endParaRPr lang="en-US" sz="2800" b="1" dirty="0"/>
          </a:p>
          <a:p>
            <a:pPr marL="796925" lvl="1" indent="-339725"/>
            <a:r>
              <a:rPr lang="en-US" sz="2800" b="1" dirty="0" err="1"/>
              <a:t>Pololu</a:t>
            </a:r>
            <a:endParaRPr lang="en-US" sz="2800" b="1" dirty="0"/>
          </a:p>
          <a:p>
            <a:pPr marL="339725" indent="-339725"/>
            <a:r>
              <a:rPr lang="en-US" sz="3200" dirty="0"/>
              <a:t>The more stuff, the more diverse the lessons and the better the student projects.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113</a:t>
            </a:fld>
            <a:endParaRPr lang="en-US"/>
          </a:p>
        </p:txBody>
      </p:sp>
    </p:spTree>
    <p:extLst>
      <p:ext uri="{BB962C8B-B14F-4D97-AF65-F5344CB8AC3E}">
        <p14:creationId xmlns:p14="http://schemas.microsoft.com/office/powerpoint/2010/main" val="16423672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31132"/>
          </a:xfrm>
        </p:spPr>
        <p:txBody>
          <a:bodyPr>
            <a:normAutofit/>
          </a:bodyPr>
          <a:lstStyle/>
          <a:p>
            <a:r>
              <a:rPr lang="en-US" dirty="0">
                <a:solidFill>
                  <a:srgbClr val="FFFF00"/>
                </a:solidFill>
              </a:rPr>
              <a:t>GS Robotics Today</a:t>
            </a:r>
          </a:p>
        </p:txBody>
      </p:sp>
      <p:sp>
        <p:nvSpPr>
          <p:cNvPr id="3" name="Content Placeholder 2"/>
          <p:cNvSpPr>
            <a:spLocks noGrp="1"/>
          </p:cNvSpPr>
          <p:nvPr>
            <p:ph idx="1"/>
          </p:nvPr>
        </p:nvSpPr>
        <p:spPr>
          <a:xfrm>
            <a:off x="900780" y="1031132"/>
            <a:ext cx="10890167" cy="5465202"/>
          </a:xfrm>
        </p:spPr>
        <p:txBody>
          <a:bodyPr>
            <a:normAutofit fontScale="92500" lnSpcReduction="10000"/>
          </a:bodyPr>
          <a:lstStyle/>
          <a:p>
            <a:r>
              <a:rPr lang="en-US" sz="3000" dirty="0"/>
              <a:t>Year-long course.  Three sections.</a:t>
            </a:r>
          </a:p>
          <a:p>
            <a:r>
              <a:rPr lang="en-US" sz="3000" dirty="0"/>
              <a:t>Each student has their own OneBot and toolbox.</a:t>
            </a:r>
          </a:p>
          <a:p>
            <a:r>
              <a:rPr lang="en-US" sz="3000" dirty="0"/>
              <a:t>Lab skills: </a:t>
            </a:r>
          </a:p>
          <a:p>
            <a:pPr lvl="1"/>
            <a:r>
              <a:rPr lang="en-US" sz="2600" dirty="0"/>
              <a:t>Soldering – practice boards, small circuits, PRT3 Motherboard</a:t>
            </a:r>
          </a:p>
          <a:p>
            <a:pPr lvl="1"/>
            <a:r>
              <a:rPr lang="en-US" sz="2600" dirty="0"/>
              <a:t>CAD, 3D Printing, and Laser Cutting</a:t>
            </a:r>
          </a:p>
          <a:p>
            <a:pPr lvl="1"/>
            <a:r>
              <a:rPr lang="en-US" sz="2600" dirty="0"/>
              <a:t>Machine tools</a:t>
            </a:r>
          </a:p>
          <a:p>
            <a:r>
              <a:rPr lang="en-US" sz="3000" dirty="0"/>
              <a:t>Students purchase their own Teensy, PRT3, and batteries.  For an additional $12 they can leave with a 3D-printed or laser-cut robot.</a:t>
            </a:r>
          </a:p>
          <a:p>
            <a:r>
              <a:rPr lang="en-US" sz="3000" dirty="0"/>
              <a:t>Volumes 1 &amp; 2, then Independent Projects.</a:t>
            </a:r>
          </a:p>
          <a:p>
            <a:r>
              <a:rPr lang="en-US" sz="2800" dirty="0"/>
              <a:t>Competitions and an Open House</a:t>
            </a:r>
          </a:p>
          <a:p>
            <a:endParaRPr lang="en-US" sz="2800" dirty="0"/>
          </a:p>
        </p:txBody>
      </p:sp>
      <p:sp>
        <p:nvSpPr>
          <p:cNvPr id="4" name="Slide Number Placeholder 3"/>
          <p:cNvSpPr>
            <a:spLocks noGrp="1"/>
          </p:cNvSpPr>
          <p:nvPr>
            <p:ph type="sldNum" sz="quarter" idx="12"/>
          </p:nvPr>
        </p:nvSpPr>
        <p:spPr>
          <a:xfrm>
            <a:off x="11292321" y="6131209"/>
            <a:ext cx="771089" cy="365125"/>
          </a:xfrm>
        </p:spPr>
        <p:txBody>
          <a:bodyPr/>
          <a:lstStyle/>
          <a:p>
            <a:fld id="{B9698738-B369-4EC2-B00C-B62D0CC57A96}" type="slidenum">
              <a:rPr lang="en-US" smtClean="0"/>
              <a:t>114</a:t>
            </a:fld>
            <a:endParaRPr lang="en-US" dirty="0"/>
          </a:p>
        </p:txBody>
      </p:sp>
    </p:spTree>
    <p:extLst>
      <p:ext uri="{BB962C8B-B14F-4D97-AF65-F5344CB8AC3E}">
        <p14:creationId xmlns:p14="http://schemas.microsoft.com/office/powerpoint/2010/main" val="24214439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Robotics budget</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115</a:t>
            </a:fld>
            <a:endParaRPr lang="en-US"/>
          </a:p>
        </p:txBody>
      </p:sp>
      <p:sp>
        <p:nvSpPr>
          <p:cNvPr id="6" name="Content Placeholder 2"/>
          <p:cNvSpPr txBox="1">
            <a:spLocks/>
          </p:cNvSpPr>
          <p:nvPr/>
        </p:nvSpPr>
        <p:spPr>
          <a:xfrm>
            <a:off x="630936" y="1197621"/>
            <a:ext cx="11274552" cy="540402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a:t>My budget is quite limited.  Practically the same as it was in 2002 when we taught four physics classes and one desktop programming course.  </a:t>
            </a:r>
          </a:p>
          <a:p>
            <a:pPr marL="347663" indent="-347663"/>
            <a:r>
              <a:rPr lang="en-US" sz="3000" dirty="0"/>
              <a:t>With about the same budget, we now cover the expenses for 12 Physics classes, 3 Robotics classes, and Independent Study projects. </a:t>
            </a:r>
          </a:p>
          <a:p>
            <a:pPr marL="347663" indent="-347663"/>
            <a:r>
              <a:rPr lang="en-US" sz="3000" dirty="0"/>
              <a:t>Again, we are patient (dribs and drabs), good with money, and buy quality stuff that lasts.</a:t>
            </a:r>
          </a:p>
          <a:p>
            <a:pPr marL="347663" indent="-347663"/>
            <a:r>
              <a:rPr lang="en-US" sz="3000" dirty="0"/>
              <a:t>Robotics students purchase their own textbooks, motherboards (and solder them), Teensy 3.2 microcontrollers, and battery pack.  (Physics students are not charged a lab fee.)</a:t>
            </a:r>
          </a:p>
        </p:txBody>
      </p:sp>
    </p:spTree>
    <p:extLst>
      <p:ext uri="{BB962C8B-B14F-4D97-AF65-F5344CB8AC3E}">
        <p14:creationId xmlns:p14="http://schemas.microsoft.com/office/powerpoint/2010/main" val="38850636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48538"/>
            <a:ext cx="10279500" cy="943245"/>
          </a:xfrm>
        </p:spPr>
        <p:txBody>
          <a:bodyPr>
            <a:noAutofit/>
          </a:bodyPr>
          <a:lstStyle/>
          <a:p>
            <a:r>
              <a:rPr lang="en-US" dirty="0">
                <a:solidFill>
                  <a:srgbClr val="FFFF00"/>
                </a:solidFill>
              </a:rPr>
              <a:t>Robotics Course Dynamics 1</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116</a:t>
            </a:fld>
            <a:endParaRPr lang="en-US"/>
          </a:p>
        </p:txBody>
      </p:sp>
      <p:sp>
        <p:nvSpPr>
          <p:cNvPr id="6" name="Content Placeholder 2"/>
          <p:cNvSpPr txBox="1">
            <a:spLocks/>
          </p:cNvSpPr>
          <p:nvPr/>
        </p:nvSpPr>
        <p:spPr>
          <a:xfrm>
            <a:off x="630936" y="1124793"/>
            <a:ext cx="11027664" cy="54768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a:t>Students enroll at the Intermediate or Intensive level.  All in the same class, so changing levels is easy.</a:t>
            </a:r>
          </a:p>
          <a:p>
            <a:pPr marL="347663" indent="-347663"/>
            <a:r>
              <a:rPr lang="en-US" sz="3000" dirty="0"/>
              <a:t>Intensive students have about 30% more Challenge Problems to solve, have a few more pages to read in the texts, and are not allowed to “borrow” code from the Internet or another student.</a:t>
            </a:r>
          </a:p>
          <a:p>
            <a:pPr marL="347663" indent="-347663"/>
            <a:r>
              <a:rPr lang="en-US" sz="3000" dirty="0"/>
              <a:t>Students submit work three ways:</a:t>
            </a:r>
          </a:p>
          <a:p>
            <a:pPr marL="804863" lvl="1" indent="-347663"/>
            <a:r>
              <a:rPr lang="en-US" sz="2600" b="1" dirty="0"/>
              <a:t>Worksheets</a:t>
            </a:r>
            <a:r>
              <a:rPr lang="en-US" sz="2600" dirty="0"/>
              <a:t> (by hand or electronically via Canvas LMS)</a:t>
            </a:r>
          </a:p>
          <a:p>
            <a:pPr marL="804863" lvl="1" indent="-347663"/>
            <a:r>
              <a:rPr lang="en-US" sz="2600" b="1" dirty="0"/>
              <a:t>Code and code output </a:t>
            </a:r>
            <a:r>
              <a:rPr lang="en-US" sz="2600" dirty="0"/>
              <a:t>is saved as a </a:t>
            </a:r>
            <a:r>
              <a:rPr lang="en-US" sz="2600" b="1" dirty="0"/>
              <a:t>Word document </a:t>
            </a:r>
            <a:r>
              <a:rPr lang="en-US" sz="2600" dirty="0"/>
              <a:t>and submitted electr5onically via Canvas.  Can be graded by hand or with rubric.</a:t>
            </a:r>
          </a:p>
          <a:p>
            <a:pPr marL="804863" lvl="1" indent="-347663"/>
            <a:r>
              <a:rPr lang="en-US" sz="2600" b="1" dirty="0"/>
              <a:t>Visually</a:t>
            </a:r>
            <a:r>
              <a:rPr lang="en-US" sz="2600" dirty="0"/>
              <a:t> by instructors.  E.g., verify that robot follows a line or stays on a table.</a:t>
            </a:r>
            <a:endParaRPr lang="en-US" sz="3000" dirty="0"/>
          </a:p>
        </p:txBody>
      </p:sp>
    </p:spTree>
    <p:extLst>
      <p:ext uri="{BB962C8B-B14F-4D97-AF65-F5344CB8AC3E}">
        <p14:creationId xmlns:p14="http://schemas.microsoft.com/office/powerpoint/2010/main" val="19053423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Robotics Course Dynamics 2</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117</a:t>
            </a:fld>
            <a:endParaRPr lang="en-US"/>
          </a:p>
        </p:txBody>
      </p:sp>
      <p:sp>
        <p:nvSpPr>
          <p:cNvPr id="6" name="Content Placeholder 2"/>
          <p:cNvSpPr txBox="1">
            <a:spLocks/>
          </p:cNvSpPr>
          <p:nvPr/>
        </p:nvSpPr>
        <p:spPr>
          <a:xfrm>
            <a:off x="579863" y="1124793"/>
            <a:ext cx="11078737" cy="54768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a:t>As soon as work is submitted, students may proceed to the next chapter.</a:t>
            </a:r>
          </a:p>
          <a:p>
            <a:pPr marL="347663" indent="-347663"/>
            <a:r>
              <a:rPr lang="en-US" sz="3000" dirty="0"/>
              <a:t>Grading Robotics is still confusing to us. Easier early on: syntax issues, comments, bad variable names, submitted on time, etc.  But we allow students to keep working until it works.  They should check that the output is what is expected.  If it is, how to grade?  How to grade art?  Suggestions?</a:t>
            </a:r>
          </a:p>
          <a:p>
            <a:pPr marL="347663" indent="-347663"/>
            <a:r>
              <a:rPr lang="en-US" sz="3000" dirty="0"/>
              <a:t>Most of our students do well with this independence.  Some with reading comprehension/speed issues might struggle a bit, but consultations help here.</a:t>
            </a:r>
          </a:p>
          <a:p>
            <a:pPr marL="347663" indent="-347663"/>
            <a:r>
              <a:rPr lang="en-US" sz="3000" dirty="0"/>
              <a:t>Even students with severe learning differences can succeed if the scope of the course is further narrowed for them.</a:t>
            </a:r>
          </a:p>
        </p:txBody>
      </p:sp>
    </p:spTree>
    <p:extLst>
      <p:ext uri="{BB962C8B-B14F-4D97-AF65-F5344CB8AC3E}">
        <p14:creationId xmlns:p14="http://schemas.microsoft.com/office/powerpoint/2010/main" val="8343327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a:solidFill>
                  <a:srgbClr val="FFFF00"/>
                </a:solidFill>
              </a:rPr>
              <a:t>Lab Space</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118</a:t>
            </a:fld>
            <a:endParaRPr lang="en-US"/>
          </a:p>
        </p:txBody>
      </p:sp>
      <p:sp>
        <p:nvSpPr>
          <p:cNvPr id="6" name="Content Placeholder 2"/>
          <p:cNvSpPr txBox="1">
            <a:spLocks/>
          </p:cNvSpPr>
          <p:nvPr/>
        </p:nvSpPr>
        <p:spPr>
          <a:xfrm>
            <a:off x="630936" y="1124793"/>
            <a:ext cx="11027664" cy="547685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512763" indent="-457200"/>
            <a:r>
              <a:rPr lang="en-US" sz="3000" dirty="0"/>
              <a:t>FISHBOWL Classroom</a:t>
            </a:r>
          </a:p>
          <a:p>
            <a:pPr marL="969963" lvl="1" indent="-457200"/>
            <a:r>
              <a:rPr lang="en-US" sz="2600" dirty="0"/>
              <a:t>Programming desks</a:t>
            </a:r>
          </a:p>
          <a:p>
            <a:pPr marL="969963" lvl="1" indent="-457200"/>
            <a:r>
              <a:rPr lang="en-US" sz="2600" dirty="0"/>
              <a:t>Toolboxes</a:t>
            </a:r>
          </a:p>
          <a:p>
            <a:pPr marL="969963" lvl="1" indent="-457200"/>
            <a:r>
              <a:rPr lang="en-US" sz="2600" dirty="0"/>
              <a:t>Whiteboard and </a:t>
            </a:r>
            <a:r>
              <a:rPr lang="en-US" sz="2600" dirty="0" err="1"/>
              <a:t>Clevershare</a:t>
            </a:r>
            <a:r>
              <a:rPr lang="en-US" sz="2600" dirty="0"/>
              <a:t> boards</a:t>
            </a:r>
          </a:p>
          <a:p>
            <a:pPr marL="512763" indent="-457200"/>
            <a:endParaRPr lang="en-US" sz="30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276" y="3673385"/>
            <a:ext cx="4598507" cy="25866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768" y="3673385"/>
            <a:ext cx="4598507" cy="2586660"/>
          </a:xfrm>
          <a:prstGeom prst="rect">
            <a:avLst/>
          </a:prstGeom>
        </p:spPr>
      </p:pic>
    </p:spTree>
    <p:extLst>
      <p:ext uri="{BB962C8B-B14F-4D97-AF65-F5344CB8AC3E}">
        <p14:creationId xmlns:p14="http://schemas.microsoft.com/office/powerpoint/2010/main" val="22656985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a:solidFill>
                  <a:srgbClr val="FFFF00"/>
                </a:solidFill>
              </a:rPr>
              <a:t>Lab Space</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119</a:t>
            </a:fld>
            <a:endParaRPr lang="en-US"/>
          </a:p>
        </p:txBody>
      </p:sp>
      <p:sp>
        <p:nvSpPr>
          <p:cNvPr id="6" name="Content Placeholder 2"/>
          <p:cNvSpPr txBox="1">
            <a:spLocks/>
          </p:cNvSpPr>
          <p:nvPr/>
        </p:nvSpPr>
        <p:spPr>
          <a:xfrm>
            <a:off x="630936" y="1124794"/>
            <a:ext cx="5245757" cy="54544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512763" indent="-457200"/>
            <a:r>
              <a:rPr lang="en-US" sz="3000" dirty="0"/>
              <a:t>FISHBOWL Lab</a:t>
            </a:r>
          </a:p>
          <a:p>
            <a:pPr marL="969963" lvl="1" indent="-457200"/>
            <a:r>
              <a:rPr lang="en-US" sz="2600" dirty="0"/>
              <a:t>Soldering stations</a:t>
            </a:r>
          </a:p>
          <a:p>
            <a:pPr marL="969963" lvl="1" indent="-457200"/>
            <a:r>
              <a:rPr lang="en-US" sz="2600" dirty="0"/>
              <a:t>3D Printer (from kits)</a:t>
            </a:r>
          </a:p>
          <a:p>
            <a:pPr marL="969963" lvl="1" indent="-457200"/>
            <a:r>
              <a:rPr lang="en-US" sz="2600" dirty="0"/>
              <a:t>100-W Boss Laser Cutter</a:t>
            </a:r>
          </a:p>
          <a:p>
            <a:pPr marL="969963" lvl="1" indent="-457200"/>
            <a:r>
              <a:rPr lang="en-US" sz="2600" dirty="0"/>
              <a:t>Drill press</a:t>
            </a:r>
          </a:p>
          <a:p>
            <a:pPr marL="969963" lvl="1" indent="-457200"/>
            <a:r>
              <a:rPr lang="en-US" sz="2600" dirty="0"/>
              <a:t>Toolbox</a:t>
            </a:r>
          </a:p>
          <a:p>
            <a:pPr marL="969963" lvl="1" indent="-457200"/>
            <a:r>
              <a:rPr lang="en-US" sz="2600" dirty="0"/>
              <a:t>Raw materials</a:t>
            </a:r>
          </a:p>
          <a:p>
            <a:pPr marL="512763" indent="-457200"/>
            <a:r>
              <a:rPr lang="en-US" sz="3000" dirty="0"/>
              <a:t>Advanced Science Lab and Robotic Arm Lab</a:t>
            </a:r>
          </a:p>
          <a:p>
            <a:pPr marL="969963" lvl="1" indent="-457200"/>
            <a:r>
              <a:rPr lang="en-US" sz="2600" dirty="0">
                <a:hlinkClick r:id="rId3"/>
              </a:rPr>
              <a:t>https://www.youtube.com/watch?v=1uZ1uDm9kYQ</a:t>
            </a:r>
            <a:r>
              <a:rPr lang="en-US" sz="2600" dirty="0"/>
              <a:t> </a:t>
            </a:r>
          </a:p>
          <a:p>
            <a:pPr marL="512763" indent="-457200"/>
            <a:endParaRPr lang="en-US" sz="3000" b="1"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8629" y="3855949"/>
            <a:ext cx="4598504" cy="258665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8626" y="1124793"/>
            <a:ext cx="4598507" cy="2586660"/>
          </a:xfrm>
          <a:prstGeom prst="rect">
            <a:avLst/>
          </a:prstGeom>
        </p:spPr>
      </p:pic>
    </p:spTree>
    <p:extLst>
      <p:ext uri="{BB962C8B-B14F-4D97-AF65-F5344CB8AC3E}">
        <p14:creationId xmlns:p14="http://schemas.microsoft.com/office/powerpoint/2010/main" val="2169944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0"/>
            <a:ext cx="9905998" cy="789709"/>
          </a:xfrm>
        </p:spPr>
        <p:txBody>
          <a:bodyPr/>
          <a:lstStyle/>
          <a:p>
            <a:r>
              <a:rPr lang="en-US" dirty="0">
                <a:solidFill>
                  <a:srgbClr val="FFFF00"/>
                </a:solidFill>
              </a:rPr>
              <a:t>Technology @ George School</a:t>
            </a:r>
          </a:p>
        </p:txBody>
      </p:sp>
      <p:sp>
        <p:nvSpPr>
          <p:cNvPr id="3" name="Content Placeholder 2"/>
          <p:cNvSpPr>
            <a:spLocks noGrp="1"/>
          </p:cNvSpPr>
          <p:nvPr>
            <p:ph idx="1"/>
          </p:nvPr>
        </p:nvSpPr>
        <p:spPr>
          <a:xfrm>
            <a:off x="1141412" y="665019"/>
            <a:ext cx="10279499" cy="6192982"/>
          </a:xfrm>
        </p:spPr>
        <p:txBody>
          <a:bodyPr>
            <a:normAutofit fontScale="92500" lnSpcReduction="10000"/>
          </a:bodyPr>
          <a:lstStyle/>
          <a:p>
            <a:pPr marL="339725" indent="-339725"/>
            <a:r>
              <a:rPr lang="en-US" sz="3600" dirty="0"/>
              <a:t>Definitely </a:t>
            </a:r>
            <a:r>
              <a:rPr lang="en-US" sz="3600" dirty="0">
                <a:solidFill>
                  <a:srgbClr val="FFFF00"/>
                </a:solidFill>
              </a:rPr>
              <a:t>not</a:t>
            </a:r>
            <a:r>
              <a:rPr lang="en-US" sz="3600" dirty="0"/>
              <a:t> a tech school.</a:t>
            </a:r>
          </a:p>
          <a:p>
            <a:pPr marL="796925" lvl="1" indent="-339725"/>
            <a:r>
              <a:rPr lang="en-US" sz="3200" dirty="0"/>
              <a:t>Only 5% of students have any coding or engineering experience.</a:t>
            </a:r>
          </a:p>
          <a:p>
            <a:pPr marL="339725" indent="-339725"/>
            <a:r>
              <a:rPr lang="en-US" sz="3600" dirty="0"/>
              <a:t>Student beginning technical skills are quite limited.  But intelligent, creative, and quick to learn!  Great artists!</a:t>
            </a:r>
          </a:p>
          <a:p>
            <a:pPr marL="339725" indent="-339725"/>
            <a:r>
              <a:rPr lang="en-US" sz="3600" dirty="0"/>
              <a:t>Students must provide their own laptops.  BYOL as of 2017.</a:t>
            </a:r>
          </a:p>
          <a:p>
            <a:pPr marL="339725" indent="-339725"/>
            <a:r>
              <a:rPr lang="en-US" sz="3600" dirty="0"/>
              <a:t>Dual Platform: PC and Mac are fully supported.  </a:t>
            </a:r>
          </a:p>
          <a:p>
            <a:pPr marL="796925" lvl="1" indent="-339725"/>
            <a:r>
              <a:rPr lang="en-US" sz="3200" b="1" dirty="0"/>
              <a:t>Warning:</a:t>
            </a:r>
            <a:r>
              <a:rPr lang="en-US" sz="3200" dirty="0"/>
              <a:t> It is increasingly difficult to find emerging tech apps for a Mac. Cloud-based solutions are popping up.</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12</a:t>
            </a:fld>
            <a:endParaRPr lang="en-US"/>
          </a:p>
        </p:txBody>
      </p:sp>
    </p:spTree>
    <p:extLst>
      <p:ext uri="{BB962C8B-B14F-4D97-AF65-F5344CB8AC3E}">
        <p14:creationId xmlns:p14="http://schemas.microsoft.com/office/powerpoint/2010/main" val="2288684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a:solidFill>
                  <a:srgbClr val="FFFF00"/>
                </a:solidFill>
              </a:rPr>
              <a:t>Lab Space</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120</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1162" y="4006599"/>
            <a:ext cx="4598507" cy="25866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65" y="1269288"/>
            <a:ext cx="4598507" cy="25866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162" y="1269288"/>
            <a:ext cx="4598507" cy="25866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840" y="4006339"/>
            <a:ext cx="4599432" cy="2587180"/>
          </a:xfrm>
          <a:prstGeom prst="rect">
            <a:avLst/>
          </a:prstGeom>
        </p:spPr>
      </p:pic>
    </p:spTree>
    <p:extLst>
      <p:ext uri="{BB962C8B-B14F-4D97-AF65-F5344CB8AC3E}">
        <p14:creationId xmlns:p14="http://schemas.microsoft.com/office/powerpoint/2010/main" val="15084374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a:solidFill>
                  <a:srgbClr val="FFFF00"/>
                </a:solidFill>
              </a:rPr>
              <a:t>Fabrications Lab Skills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121</a:t>
            </a:fld>
            <a:endParaRPr lang="en-US"/>
          </a:p>
        </p:txBody>
      </p:sp>
      <p:sp>
        <p:nvSpPr>
          <p:cNvPr id="6" name="Content Placeholder 2"/>
          <p:cNvSpPr txBox="1">
            <a:spLocks/>
          </p:cNvSpPr>
          <p:nvPr/>
        </p:nvSpPr>
        <p:spPr>
          <a:xfrm>
            <a:off x="1225296" y="1124793"/>
            <a:ext cx="10625328" cy="54768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0"/>
            <a:r>
              <a:rPr lang="en-US" sz="3000" dirty="0"/>
              <a:t>CAD Tutorials</a:t>
            </a:r>
          </a:p>
          <a:p>
            <a:pPr marL="914400" lvl="1"/>
            <a:r>
              <a:rPr lang="en-US" sz="2600" dirty="0"/>
              <a:t>SketchUp</a:t>
            </a:r>
          </a:p>
          <a:p>
            <a:pPr marL="914400" lvl="1"/>
            <a:r>
              <a:rPr lang="en-US" sz="3000" dirty="0" err="1"/>
              <a:t>eMachineShop</a:t>
            </a:r>
            <a:endParaRPr lang="en-US" sz="3000" dirty="0"/>
          </a:p>
          <a:p>
            <a:pPr marL="914400" lvl="1"/>
            <a:r>
              <a:rPr lang="en-US" sz="3000" dirty="0"/>
              <a:t>Repetier</a:t>
            </a:r>
          </a:p>
          <a:p>
            <a:pPr marL="914400" lvl="1"/>
            <a:r>
              <a:rPr lang="en-US" sz="3000" dirty="0"/>
              <a:t>RDWorks (PC only)</a:t>
            </a:r>
          </a:p>
          <a:p>
            <a:pPr marL="512763" indent="-457200"/>
            <a:r>
              <a:rPr lang="en-US" sz="3000" dirty="0"/>
              <a:t>Laser Cutter intro: nameplates for toolbox shelves.</a:t>
            </a:r>
          </a:p>
          <a:p>
            <a:pPr marL="512763" indent="-457200"/>
            <a:r>
              <a:rPr lang="en-US" sz="3000" dirty="0"/>
              <a:t>3D Printer intro: decals for toolbox identification.</a:t>
            </a:r>
          </a:p>
          <a:p>
            <a:pPr lvl="0"/>
            <a:r>
              <a:rPr lang="en-US" sz="3000" dirty="0"/>
              <a:t>Circuit Board Design and Fabrication</a:t>
            </a:r>
          </a:p>
          <a:p>
            <a:pPr marL="914400" lvl="1"/>
            <a:r>
              <a:rPr lang="en-US" sz="2600" dirty="0"/>
              <a:t>ExpressPCB (PC only)</a:t>
            </a:r>
          </a:p>
        </p:txBody>
      </p:sp>
    </p:spTree>
    <p:extLst>
      <p:ext uri="{BB962C8B-B14F-4D97-AF65-F5344CB8AC3E}">
        <p14:creationId xmlns:p14="http://schemas.microsoft.com/office/powerpoint/2010/main" val="8719149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a:solidFill>
                  <a:srgbClr val="FFFF00"/>
                </a:solidFill>
              </a:rPr>
              <a:t>Solder Lab Skills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122</a:t>
            </a:fld>
            <a:endParaRPr lang="en-US"/>
          </a:p>
        </p:txBody>
      </p:sp>
      <p:sp>
        <p:nvSpPr>
          <p:cNvPr id="6" name="Content Placeholder 2"/>
          <p:cNvSpPr txBox="1">
            <a:spLocks/>
          </p:cNvSpPr>
          <p:nvPr/>
        </p:nvSpPr>
        <p:spPr>
          <a:xfrm>
            <a:off x="423654" y="1253290"/>
            <a:ext cx="11173968" cy="20481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1"/>
            <a:r>
              <a:rPr lang="en-US" sz="3000" dirty="0"/>
              <a:t>Practice on sacrificial PCBs</a:t>
            </a:r>
          </a:p>
          <a:p>
            <a:pPr lvl="1"/>
            <a:r>
              <a:rPr lang="en-US" sz="3000" dirty="0"/>
              <a:t>Build two small but useful circuit boards.  Patton Robotics provides boards or we make our own with ExpressPCB.</a:t>
            </a:r>
          </a:p>
        </p:txBody>
      </p:sp>
      <p:sp>
        <p:nvSpPr>
          <p:cNvPr id="5" name="Content Placeholder 2"/>
          <p:cNvSpPr txBox="1">
            <a:spLocks/>
          </p:cNvSpPr>
          <p:nvPr/>
        </p:nvSpPr>
        <p:spPr>
          <a:xfrm>
            <a:off x="754390" y="3096919"/>
            <a:ext cx="11640312" cy="2252722"/>
          </a:xfrm>
          <a:prstGeom prst="rect">
            <a:avLst/>
          </a:prstGeom>
        </p:spPr>
        <p:txBody>
          <a:bodyPr vert="horz" lIns="91440" tIns="45720" rIns="91440" bIns="45720" numCol="3"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2"/>
            <a:r>
              <a:rPr lang="en-US" sz="2400" dirty="0"/>
              <a:t>LEDs</a:t>
            </a:r>
          </a:p>
          <a:p>
            <a:pPr lvl="2"/>
            <a:r>
              <a:rPr lang="en-US" sz="2400" dirty="0"/>
              <a:t>RGB LEDs</a:t>
            </a:r>
          </a:p>
          <a:p>
            <a:pPr lvl="2"/>
            <a:r>
              <a:rPr lang="en-US" sz="2400" dirty="0"/>
              <a:t>Piezo</a:t>
            </a:r>
          </a:p>
          <a:p>
            <a:pPr lvl="2"/>
            <a:r>
              <a:rPr lang="en-US" sz="2400" dirty="0"/>
              <a:t>Pushbuttons and Switches</a:t>
            </a:r>
          </a:p>
          <a:p>
            <a:pPr lvl="2"/>
            <a:r>
              <a:rPr lang="en-US" sz="2400" dirty="0"/>
              <a:t>Line Followers</a:t>
            </a:r>
          </a:p>
          <a:p>
            <a:pPr lvl="2"/>
            <a:r>
              <a:rPr lang="en-US" sz="2400" dirty="0"/>
              <a:t>10 segment LEDs</a:t>
            </a:r>
          </a:p>
          <a:p>
            <a:pPr lvl="2"/>
            <a:r>
              <a:rPr lang="en-US" sz="2400" dirty="0"/>
              <a:t>Potentiometer boards</a:t>
            </a:r>
          </a:p>
          <a:p>
            <a:pPr lvl="2"/>
            <a:r>
              <a:rPr lang="en-US" sz="2400" dirty="0"/>
              <a:t>VDBs</a:t>
            </a:r>
          </a:p>
          <a:p>
            <a:pPr lvl="2"/>
            <a:r>
              <a:rPr lang="en-US" sz="2400" dirty="0"/>
              <a:t>Voltage probes</a:t>
            </a:r>
          </a:p>
          <a:p>
            <a:pPr lvl="2"/>
            <a:r>
              <a:rPr lang="en-US" sz="2400" dirty="0"/>
              <a:t>Hall effect probes</a:t>
            </a:r>
          </a:p>
          <a:p>
            <a:pPr lvl="2"/>
            <a:r>
              <a:rPr lang="en-US" sz="2400" dirty="0"/>
              <a:t>Etc.</a:t>
            </a:r>
          </a:p>
        </p:txBody>
      </p:sp>
      <p:sp>
        <p:nvSpPr>
          <p:cNvPr id="7" name="Content Placeholder 2"/>
          <p:cNvSpPr txBox="1">
            <a:spLocks/>
          </p:cNvSpPr>
          <p:nvPr/>
        </p:nvSpPr>
        <p:spPr>
          <a:xfrm>
            <a:off x="653806" y="5349641"/>
            <a:ext cx="8971852" cy="12721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1"/>
            <a:r>
              <a:rPr lang="en-US" sz="3000" dirty="0"/>
              <a:t>PRT3 Motherboard</a:t>
            </a:r>
          </a:p>
          <a:p>
            <a:pPr lvl="2"/>
            <a:r>
              <a:rPr lang="en-US" sz="2800" dirty="0"/>
              <a:t>A big build with a few hundred solder joints</a:t>
            </a:r>
          </a:p>
        </p:txBody>
      </p:sp>
    </p:spTree>
    <p:extLst>
      <p:ext uri="{BB962C8B-B14F-4D97-AF65-F5344CB8AC3E}">
        <p14:creationId xmlns:p14="http://schemas.microsoft.com/office/powerpoint/2010/main" val="34547707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186774"/>
          </a:xfrm>
        </p:spPr>
        <p:txBody>
          <a:bodyPr/>
          <a:lstStyle/>
          <a:p>
            <a:r>
              <a:rPr lang="en-US" dirty="0">
                <a:solidFill>
                  <a:srgbClr val="FFFF00"/>
                </a:solidFill>
              </a:rPr>
              <a:t>3D Printing</a:t>
            </a:r>
          </a:p>
        </p:txBody>
      </p:sp>
      <p:sp>
        <p:nvSpPr>
          <p:cNvPr id="3" name="Content Placeholder 2"/>
          <p:cNvSpPr>
            <a:spLocks noGrp="1"/>
          </p:cNvSpPr>
          <p:nvPr>
            <p:ph idx="1"/>
          </p:nvPr>
        </p:nvSpPr>
        <p:spPr>
          <a:xfrm>
            <a:off x="1141413" y="1186774"/>
            <a:ext cx="9905999" cy="5408579"/>
          </a:xfrm>
        </p:spPr>
        <p:txBody>
          <a:bodyPr>
            <a:normAutofit fontScale="92500" lnSpcReduction="10000"/>
          </a:bodyPr>
          <a:lstStyle/>
          <a:p>
            <a:r>
              <a:rPr lang="en-US" sz="3000" dirty="0"/>
              <a:t>We prefer the DIY kits</a:t>
            </a:r>
          </a:p>
          <a:p>
            <a:pPr lvl="1"/>
            <a:r>
              <a:rPr lang="en-US" sz="2800" dirty="0"/>
              <a:t>Great experience for students to assemble</a:t>
            </a:r>
          </a:p>
          <a:p>
            <a:pPr lvl="1"/>
            <a:r>
              <a:rPr lang="en-US" sz="2800" dirty="0"/>
              <a:t>Easy to replace/repair</a:t>
            </a:r>
          </a:p>
          <a:p>
            <a:r>
              <a:rPr lang="en-US" sz="3000" dirty="0"/>
              <a:t>Inexpensive (especially DIY kits)</a:t>
            </a:r>
          </a:p>
          <a:p>
            <a:r>
              <a:rPr lang="en-US" sz="3000" dirty="0"/>
              <a:t>Requires careful attention and routine alignment</a:t>
            </a:r>
          </a:p>
          <a:p>
            <a:r>
              <a:rPr lang="en-US" sz="3000" dirty="0"/>
              <a:t>Have spare parts on hand</a:t>
            </a:r>
          </a:p>
          <a:p>
            <a:r>
              <a:rPr lang="en-US" sz="3000" dirty="0"/>
              <a:t>Limit filament colors</a:t>
            </a:r>
          </a:p>
          <a:p>
            <a:r>
              <a:rPr lang="en-US" sz="3000" dirty="0"/>
              <a:t>Requires CAD (SketchUp, </a:t>
            </a:r>
            <a:r>
              <a:rPr lang="en-US" sz="3000" dirty="0" err="1"/>
              <a:t>Tinkercad</a:t>
            </a:r>
            <a:r>
              <a:rPr lang="en-US" sz="3000" dirty="0"/>
              <a:t>, </a:t>
            </a:r>
            <a:r>
              <a:rPr lang="en-US" sz="3000" dirty="0" err="1"/>
              <a:t>Solidworks</a:t>
            </a:r>
            <a:r>
              <a:rPr lang="en-US" sz="3000" dirty="0"/>
              <a:t>, AutoCAD, etc…)</a:t>
            </a:r>
          </a:p>
          <a:p>
            <a:r>
              <a:rPr lang="en-US" sz="3000" dirty="0"/>
              <a:t>Requires 3D Printer Host Program (Repetier, MakerWare, etc…)</a:t>
            </a:r>
          </a:p>
          <a:p>
            <a:endParaRPr lang="en-US" sz="3000" dirty="0"/>
          </a:p>
        </p:txBody>
      </p:sp>
      <p:sp>
        <p:nvSpPr>
          <p:cNvPr id="4" name="Slide Number Placeholder 3"/>
          <p:cNvSpPr>
            <a:spLocks noGrp="1"/>
          </p:cNvSpPr>
          <p:nvPr>
            <p:ph type="sldNum" sz="quarter" idx="12"/>
          </p:nvPr>
        </p:nvSpPr>
        <p:spPr>
          <a:xfrm>
            <a:off x="11263292" y="6071960"/>
            <a:ext cx="771089" cy="365125"/>
          </a:xfrm>
        </p:spPr>
        <p:txBody>
          <a:bodyPr/>
          <a:lstStyle/>
          <a:p>
            <a:fld id="{B9698738-B369-4EC2-B00C-B62D0CC57A96}" type="slidenum">
              <a:rPr lang="en-US" smtClean="0"/>
              <a:t>123</a:t>
            </a:fld>
            <a:endParaRPr lang="en-US" dirty="0"/>
          </a:p>
        </p:txBody>
      </p:sp>
    </p:spTree>
    <p:extLst>
      <p:ext uri="{BB962C8B-B14F-4D97-AF65-F5344CB8AC3E}">
        <p14:creationId xmlns:p14="http://schemas.microsoft.com/office/powerpoint/2010/main" val="11182257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147863"/>
          </a:xfrm>
        </p:spPr>
        <p:txBody>
          <a:bodyPr/>
          <a:lstStyle/>
          <a:p>
            <a:r>
              <a:rPr lang="en-US" dirty="0">
                <a:solidFill>
                  <a:srgbClr val="FFFF00"/>
                </a:solidFill>
              </a:rPr>
              <a:t>Laser Cutting</a:t>
            </a:r>
          </a:p>
        </p:txBody>
      </p:sp>
      <p:sp>
        <p:nvSpPr>
          <p:cNvPr id="3" name="Content Placeholder 2"/>
          <p:cNvSpPr>
            <a:spLocks noGrp="1"/>
          </p:cNvSpPr>
          <p:nvPr>
            <p:ph idx="1"/>
          </p:nvPr>
        </p:nvSpPr>
        <p:spPr>
          <a:xfrm>
            <a:off x="1141413" y="1147863"/>
            <a:ext cx="9905999" cy="5447489"/>
          </a:xfrm>
        </p:spPr>
        <p:txBody>
          <a:bodyPr>
            <a:normAutofit fontScale="92500" lnSpcReduction="10000"/>
          </a:bodyPr>
          <a:lstStyle/>
          <a:p>
            <a:r>
              <a:rPr lang="en-US" sz="3000" dirty="0"/>
              <a:t>Very happy with our Boss LS-1630</a:t>
            </a:r>
          </a:p>
          <a:p>
            <a:pPr lvl="1"/>
            <a:r>
              <a:rPr lang="en-US" sz="2800" dirty="0"/>
              <a:t>Can not cut metal.  (Our Arts department has the LS-2436, which does cut steel sheets.)</a:t>
            </a:r>
          </a:p>
          <a:p>
            <a:r>
              <a:rPr lang="en-US" sz="3000" dirty="0"/>
              <a:t>Expensive (LS-1630: ~$10K.  HS-2436: ~$15K)</a:t>
            </a:r>
          </a:p>
          <a:p>
            <a:r>
              <a:rPr lang="en-US" sz="3000" dirty="0"/>
              <a:t>Requires some routine maintenance</a:t>
            </a:r>
          </a:p>
          <a:p>
            <a:r>
              <a:rPr lang="en-US" sz="3000" dirty="0"/>
              <a:t>Proper setup is critical – don’t go it alone</a:t>
            </a:r>
          </a:p>
          <a:p>
            <a:r>
              <a:rPr lang="en-US" sz="3000" dirty="0"/>
              <a:t>Super easy to use; flawless; cutting edge technology (ha, ha)</a:t>
            </a:r>
          </a:p>
          <a:p>
            <a:r>
              <a:rPr lang="en-US" sz="3000" dirty="0"/>
              <a:t>Suggest 2D drawing CAD (SketchUp, </a:t>
            </a:r>
            <a:r>
              <a:rPr lang="en-US" sz="3000" dirty="0" err="1"/>
              <a:t>eMachineShop</a:t>
            </a:r>
            <a:r>
              <a:rPr lang="en-US" sz="3000" dirty="0"/>
              <a:t>, e.g.)</a:t>
            </a:r>
          </a:p>
          <a:p>
            <a:r>
              <a:rPr lang="en-US" sz="3000" dirty="0"/>
              <a:t>Requires Laser Host Program (RDWorks, e.g.) </a:t>
            </a:r>
          </a:p>
          <a:p>
            <a:endParaRPr lang="en-US" sz="3000" dirty="0"/>
          </a:p>
        </p:txBody>
      </p:sp>
      <p:sp>
        <p:nvSpPr>
          <p:cNvPr id="4" name="Slide Number Placeholder 3"/>
          <p:cNvSpPr>
            <a:spLocks noGrp="1"/>
          </p:cNvSpPr>
          <p:nvPr>
            <p:ph type="sldNum" sz="quarter" idx="12"/>
          </p:nvPr>
        </p:nvSpPr>
        <p:spPr>
          <a:xfrm>
            <a:off x="11292321" y="6042931"/>
            <a:ext cx="771089" cy="365125"/>
          </a:xfrm>
        </p:spPr>
        <p:txBody>
          <a:bodyPr/>
          <a:lstStyle/>
          <a:p>
            <a:fld id="{B9698738-B369-4EC2-B00C-B62D0CC57A96}" type="slidenum">
              <a:rPr lang="en-US" smtClean="0"/>
              <a:t>124</a:t>
            </a:fld>
            <a:endParaRPr lang="en-US" dirty="0"/>
          </a:p>
        </p:txBody>
      </p:sp>
    </p:spTree>
    <p:extLst>
      <p:ext uri="{BB962C8B-B14F-4D97-AF65-F5344CB8AC3E}">
        <p14:creationId xmlns:p14="http://schemas.microsoft.com/office/powerpoint/2010/main" val="38704768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22512"/>
            <a:ext cx="10279500" cy="943245"/>
          </a:xfrm>
        </p:spPr>
        <p:txBody>
          <a:bodyPr>
            <a:noAutofit/>
          </a:bodyPr>
          <a:lstStyle/>
          <a:p>
            <a:r>
              <a:rPr lang="en-US" dirty="0">
                <a:solidFill>
                  <a:srgbClr val="FFFF00"/>
                </a:solidFill>
              </a:rPr>
              <a:t>Final Projects 1</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125</a:t>
            </a:fld>
            <a:endParaRPr lang="en-US"/>
          </a:p>
        </p:txBody>
      </p:sp>
      <p:sp>
        <p:nvSpPr>
          <p:cNvPr id="6" name="Content Placeholder 2"/>
          <p:cNvSpPr txBox="1">
            <a:spLocks/>
          </p:cNvSpPr>
          <p:nvPr/>
        </p:nvSpPr>
        <p:spPr>
          <a:xfrm>
            <a:off x="630936" y="1124793"/>
            <a:ext cx="11027664" cy="54768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a:t>With luck, students finish their course work (Volume 1 and 2 assignments) by March.</a:t>
            </a:r>
          </a:p>
          <a:p>
            <a:pPr marL="347663" indent="-347663"/>
            <a:r>
              <a:rPr lang="en-US" sz="3000" dirty="0"/>
              <a:t>The final 10 weeks of the year is then reserved for students to work on their final projects.</a:t>
            </a:r>
          </a:p>
          <a:p>
            <a:pPr marL="347663" indent="-347663"/>
            <a:r>
              <a:rPr lang="en-US" sz="3000" dirty="0"/>
              <a:t>These can be any robotics, coding, design/art project of their own choosing.  Projects must be approved.</a:t>
            </a:r>
          </a:p>
          <a:p>
            <a:pPr marL="347663" indent="-347663"/>
            <a:r>
              <a:rPr lang="en-US" sz="3000" dirty="0"/>
              <a:t>Students may work in pairs, but they usually work alone.</a:t>
            </a:r>
          </a:p>
          <a:p>
            <a:pPr marL="347663" indent="-347663"/>
            <a:r>
              <a:rPr lang="en-US" sz="3000" dirty="0"/>
              <a:t>The final project concludes each year with the </a:t>
            </a:r>
            <a:r>
              <a:rPr lang="en-US" sz="3000" b="1" dirty="0"/>
              <a:t>Annual</a:t>
            </a:r>
            <a:r>
              <a:rPr lang="en-US" sz="3000" dirty="0"/>
              <a:t> </a:t>
            </a:r>
            <a:r>
              <a:rPr lang="en-US" sz="3000" b="1" dirty="0"/>
              <a:t>Robotics Open House</a:t>
            </a:r>
            <a:r>
              <a:rPr lang="en-US" sz="3000" dirty="0"/>
              <a:t> the Monday before graduation.  This is open to the public and is well-attended.</a:t>
            </a:r>
          </a:p>
          <a:p>
            <a:pPr marL="347663" indent="-347663"/>
            <a:endParaRPr lang="en-US" sz="3000" dirty="0"/>
          </a:p>
          <a:p>
            <a:pPr marL="347663" indent="-347663"/>
            <a:endParaRPr lang="en-US" sz="3000" dirty="0"/>
          </a:p>
        </p:txBody>
      </p:sp>
    </p:spTree>
    <p:extLst>
      <p:ext uri="{BB962C8B-B14F-4D97-AF65-F5344CB8AC3E}">
        <p14:creationId xmlns:p14="http://schemas.microsoft.com/office/powerpoint/2010/main" val="28560208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Final Projects 2</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126</a:t>
            </a:fld>
            <a:endParaRPr lang="en-US"/>
          </a:p>
        </p:txBody>
      </p:sp>
      <p:sp>
        <p:nvSpPr>
          <p:cNvPr id="6" name="Content Placeholder 2"/>
          <p:cNvSpPr txBox="1">
            <a:spLocks/>
          </p:cNvSpPr>
          <p:nvPr/>
        </p:nvSpPr>
        <p:spPr>
          <a:xfrm>
            <a:off x="630936" y="1124793"/>
            <a:ext cx="11027664" cy="531781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000" dirty="0"/>
              <a:t>We are continually impressed with the quality of the work of these first-year students.  Here are some from recent years:</a:t>
            </a:r>
          </a:p>
          <a:p>
            <a:pPr marL="347663" indent="-347663"/>
            <a:r>
              <a:rPr lang="en-US" sz="3000" dirty="0"/>
              <a:t>Robin’s Hacked Drone: </a:t>
            </a:r>
            <a:r>
              <a:rPr lang="en-US" sz="3000" dirty="0">
                <a:hlinkClick r:id="rId3"/>
              </a:rPr>
              <a:t>https://youtu.be/PNxd8gKY8LY</a:t>
            </a:r>
            <a:r>
              <a:rPr lang="en-US" sz="3000" dirty="0"/>
              <a:t> </a:t>
            </a:r>
          </a:p>
          <a:p>
            <a:pPr marL="347663" indent="-347663"/>
            <a:r>
              <a:rPr lang="en-US" sz="3000" dirty="0" err="1"/>
              <a:t>Amerley’s</a:t>
            </a:r>
            <a:r>
              <a:rPr lang="en-US" sz="3000" dirty="0"/>
              <a:t> puppet: </a:t>
            </a:r>
            <a:r>
              <a:rPr lang="en-US" sz="3000" dirty="0">
                <a:hlinkClick r:id="rId4"/>
              </a:rPr>
              <a:t>https://youtu.be/8q33-5_dZc0?t=100</a:t>
            </a:r>
            <a:r>
              <a:rPr lang="en-US" sz="3000" dirty="0"/>
              <a:t> </a:t>
            </a:r>
          </a:p>
          <a:p>
            <a:pPr marL="347663" indent="-347663"/>
            <a:r>
              <a:rPr lang="en-US" sz="3000" dirty="0"/>
              <a:t>Josh’s LED display: </a:t>
            </a:r>
            <a:r>
              <a:rPr lang="en-US" sz="3000" dirty="0">
                <a:hlinkClick r:id="rId5"/>
              </a:rPr>
              <a:t>https://youtu.be/6qklIV3SK_4</a:t>
            </a:r>
            <a:r>
              <a:rPr lang="en-US" sz="3000" dirty="0"/>
              <a:t> </a:t>
            </a:r>
          </a:p>
          <a:p>
            <a:pPr marL="347663" indent="-347663"/>
            <a:r>
              <a:rPr lang="en-US" sz="3000" dirty="0"/>
              <a:t>Logan and David’s Hand-E: </a:t>
            </a:r>
            <a:r>
              <a:rPr lang="en-US" sz="3000" dirty="0">
                <a:hlinkClick r:id="rId6"/>
              </a:rPr>
              <a:t>https://youtu.be/ka_jA8xFW-s?t=6</a:t>
            </a:r>
            <a:r>
              <a:rPr lang="en-US" sz="3000" dirty="0"/>
              <a:t> </a:t>
            </a:r>
          </a:p>
          <a:p>
            <a:pPr marL="347663" indent="-347663"/>
            <a:r>
              <a:rPr lang="en-US" sz="3000" dirty="0"/>
              <a:t>Brandon’s Line Recorder/Drawer: </a:t>
            </a:r>
            <a:r>
              <a:rPr lang="en-US" sz="3000" dirty="0">
                <a:hlinkClick r:id="rId7"/>
              </a:rPr>
              <a:t>https://youtu.be/Vf-b2mwbh-Y?t=51</a:t>
            </a:r>
            <a:endParaRPr lang="en-US" sz="3000" dirty="0"/>
          </a:p>
          <a:p>
            <a:pPr marL="347663" indent="-347663"/>
            <a:r>
              <a:rPr lang="en-US" sz="3000" dirty="0" err="1"/>
              <a:t>Megha’s</a:t>
            </a:r>
            <a:r>
              <a:rPr lang="en-US" sz="3000" dirty="0"/>
              <a:t> ASL Translator: </a:t>
            </a:r>
            <a:r>
              <a:rPr lang="en-US" sz="3000" dirty="0">
                <a:hlinkClick r:id="rId8"/>
              </a:rPr>
              <a:t>https://youtu.be/ztrL0UDUxrM</a:t>
            </a:r>
            <a:endParaRPr lang="en-US" sz="3000" dirty="0"/>
          </a:p>
          <a:p>
            <a:pPr marL="347663" indent="-347663"/>
            <a:r>
              <a:rPr lang="en-US" sz="3000" dirty="0"/>
              <a:t>Josie’s pet bunny: </a:t>
            </a:r>
            <a:r>
              <a:rPr lang="en-US" sz="3000" dirty="0">
                <a:hlinkClick r:id="rId9"/>
              </a:rPr>
              <a:t>https://youtu.be/-LBTJ4MI5DY</a:t>
            </a:r>
            <a:r>
              <a:rPr lang="en-US" sz="3000" dirty="0"/>
              <a:t> </a:t>
            </a:r>
          </a:p>
          <a:p>
            <a:pPr marL="347663" indent="-347663"/>
            <a:endParaRPr lang="en-US" sz="3000" dirty="0"/>
          </a:p>
          <a:p>
            <a:pPr marL="347663" indent="-347663"/>
            <a:endParaRPr lang="en-US" sz="3000" dirty="0"/>
          </a:p>
          <a:p>
            <a:pPr marL="347663" indent="-347663"/>
            <a:endParaRPr lang="en-US" sz="3000" dirty="0"/>
          </a:p>
          <a:p>
            <a:pPr marL="347663" indent="-347663"/>
            <a:endParaRPr lang="en-US" sz="3000" dirty="0"/>
          </a:p>
          <a:p>
            <a:pPr marL="347663" indent="-347663"/>
            <a:endParaRPr lang="en-US" sz="3000" dirty="0"/>
          </a:p>
        </p:txBody>
      </p:sp>
    </p:spTree>
    <p:extLst>
      <p:ext uri="{BB962C8B-B14F-4D97-AF65-F5344CB8AC3E}">
        <p14:creationId xmlns:p14="http://schemas.microsoft.com/office/powerpoint/2010/main" val="26041541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Final Projects 3</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127</a:t>
            </a:fld>
            <a:endParaRPr lang="en-US"/>
          </a:p>
        </p:txBody>
      </p:sp>
      <p:sp>
        <p:nvSpPr>
          <p:cNvPr id="6" name="Content Placeholder 2"/>
          <p:cNvSpPr txBox="1">
            <a:spLocks/>
          </p:cNvSpPr>
          <p:nvPr/>
        </p:nvSpPr>
        <p:spPr>
          <a:xfrm>
            <a:off x="630936" y="1124793"/>
            <a:ext cx="11027664" cy="531781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000" dirty="0"/>
              <a:t>YouTube Playlists:</a:t>
            </a:r>
          </a:p>
          <a:p>
            <a:pPr marL="347663" indent="-347663"/>
            <a:r>
              <a:rPr lang="en-US" sz="3000" dirty="0"/>
              <a:t>2019: </a:t>
            </a:r>
            <a:r>
              <a:rPr lang="en-US" sz="3000" dirty="0">
                <a:hlinkClick r:id="rId3"/>
              </a:rPr>
              <a:t>https://www.youtube.com/playlist?list=PLGlU0977_w8DGh_JCEgnufhbWwIXbJwhd</a:t>
            </a:r>
            <a:r>
              <a:rPr lang="en-US" sz="3000" dirty="0"/>
              <a:t> </a:t>
            </a:r>
          </a:p>
          <a:p>
            <a:pPr marL="347663" indent="-347663"/>
            <a:r>
              <a:rPr lang="en-US" sz="3000" dirty="0"/>
              <a:t>2018:  </a:t>
            </a:r>
            <a:r>
              <a:rPr lang="en-US" sz="3000" dirty="0">
                <a:hlinkClick r:id="rId4"/>
              </a:rPr>
              <a:t>https://www.youtube.com/playlist?list=PLGlU0977_w8DTOdADnICMvtoM-GeXEY3-</a:t>
            </a:r>
            <a:endParaRPr lang="en-US" sz="3000" dirty="0"/>
          </a:p>
          <a:p>
            <a:pPr marL="347663" indent="-347663"/>
            <a:r>
              <a:rPr lang="en-US" sz="3000" dirty="0"/>
              <a:t>2017: </a:t>
            </a:r>
            <a:r>
              <a:rPr lang="en-US" sz="3000" dirty="0">
                <a:hlinkClick r:id="rId5"/>
              </a:rPr>
              <a:t>https://www.youtube.com/playlist?list=PLGlU0977_w8AVil4tN2IP7__fE8HzOClw</a:t>
            </a:r>
            <a:endParaRPr lang="en-US" sz="3000" dirty="0"/>
          </a:p>
          <a:p>
            <a:pPr marL="347663" indent="-347663"/>
            <a:r>
              <a:rPr lang="en-US" sz="3000" dirty="0"/>
              <a:t>2016: </a:t>
            </a:r>
            <a:r>
              <a:rPr lang="en-US" sz="3000" dirty="0">
                <a:hlinkClick r:id="rId6"/>
              </a:rPr>
              <a:t>https://www.youtube.com/playlist?list=PLGlU0977_w8CLz3W6Cihl_gU5xxZimA2u</a:t>
            </a:r>
            <a:endParaRPr lang="en-US" sz="3000" dirty="0"/>
          </a:p>
          <a:p>
            <a:pPr marL="347663" indent="-347663"/>
            <a:r>
              <a:rPr lang="en-US" sz="3000" dirty="0"/>
              <a:t>2015: </a:t>
            </a:r>
            <a:r>
              <a:rPr lang="en-US" sz="3000" dirty="0">
                <a:hlinkClick r:id="rId7"/>
              </a:rPr>
              <a:t>https://www.youtube.com/playlist?list=PLGlU0977_w8CP9WWPnHAnrftH6WCPuUid</a:t>
            </a:r>
            <a:endParaRPr lang="en-US" sz="3000" dirty="0"/>
          </a:p>
          <a:p>
            <a:pPr marL="347663" indent="-347663"/>
            <a:r>
              <a:rPr lang="en-US" sz="3000" dirty="0"/>
              <a:t>2014: </a:t>
            </a:r>
            <a:r>
              <a:rPr lang="en-US" sz="3000" dirty="0">
                <a:hlinkClick r:id="rId8"/>
              </a:rPr>
              <a:t>https://www.youtube.com/playlist?list=PLGlU0977_w8BKCc4ROwWd6d7xIUosirpp</a:t>
            </a:r>
            <a:endParaRPr lang="en-US" sz="3000" dirty="0"/>
          </a:p>
          <a:p>
            <a:pPr marL="347663" indent="-347663"/>
            <a:r>
              <a:rPr lang="en-US" sz="3000" dirty="0"/>
              <a:t>2013: </a:t>
            </a:r>
            <a:r>
              <a:rPr lang="en-US" sz="3000" dirty="0">
                <a:hlinkClick r:id="rId9"/>
              </a:rPr>
              <a:t>https://www.youtube.com/playlist?list=PLGlU0977_w8AFnANJVMq7_H--0_QG9tLv</a:t>
            </a:r>
            <a:endParaRPr lang="en-US" sz="3000" dirty="0"/>
          </a:p>
          <a:p>
            <a:pPr marL="347663" indent="-347663"/>
            <a:r>
              <a:rPr lang="en-US" sz="3000" dirty="0"/>
              <a:t>2012: </a:t>
            </a:r>
            <a:r>
              <a:rPr lang="en-US" sz="3000" dirty="0">
                <a:hlinkClick r:id="rId10"/>
              </a:rPr>
              <a:t>https://www.youtube.com/playlist?list=PLEE3F6F71D80D8F80</a:t>
            </a:r>
            <a:endParaRPr lang="en-US" sz="3000" dirty="0"/>
          </a:p>
          <a:p>
            <a:pPr marL="347663" indent="-347663"/>
            <a:r>
              <a:rPr lang="en-US" sz="3000" dirty="0"/>
              <a:t>2011: </a:t>
            </a:r>
            <a:r>
              <a:rPr lang="en-US" sz="3000" dirty="0">
                <a:hlinkClick r:id="rId11"/>
              </a:rPr>
              <a:t>https://www.youtube.com/playlist?list=PLC38302F6DEF28145</a:t>
            </a:r>
            <a:endParaRPr lang="en-US" sz="3000" dirty="0"/>
          </a:p>
          <a:p>
            <a:pPr marL="347663" indent="-347663"/>
            <a:endParaRPr lang="en-US" sz="3000" dirty="0"/>
          </a:p>
        </p:txBody>
      </p:sp>
    </p:spTree>
    <p:extLst>
      <p:ext uri="{BB962C8B-B14F-4D97-AF65-F5344CB8AC3E}">
        <p14:creationId xmlns:p14="http://schemas.microsoft.com/office/powerpoint/2010/main" val="32249303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Outside Events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128</a:t>
            </a:fld>
            <a:endParaRPr lang="en-US"/>
          </a:p>
        </p:txBody>
      </p:sp>
      <p:sp>
        <p:nvSpPr>
          <p:cNvPr id="6" name="Content Placeholder 2"/>
          <p:cNvSpPr txBox="1">
            <a:spLocks/>
          </p:cNvSpPr>
          <p:nvPr/>
        </p:nvSpPr>
        <p:spPr>
          <a:xfrm>
            <a:off x="630936" y="1197621"/>
            <a:ext cx="11274552" cy="54040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600" dirty="0"/>
              <a:t>Students are required to attend or compete in at least one </a:t>
            </a:r>
            <a:r>
              <a:rPr lang="en-US" sz="3600" b="1" dirty="0">
                <a:solidFill>
                  <a:srgbClr val="FFFF00"/>
                </a:solidFill>
              </a:rPr>
              <a:t>Outside Event</a:t>
            </a:r>
            <a:r>
              <a:rPr lang="en-US" sz="3600" dirty="0"/>
              <a:t>.  This may include:</a:t>
            </a:r>
          </a:p>
          <a:p>
            <a:pPr marL="804863" lvl="1" indent="-347663"/>
            <a:r>
              <a:rPr lang="en-US" sz="3200" dirty="0"/>
              <a:t>Trinity College International Robot Firefighting Competition</a:t>
            </a:r>
          </a:p>
          <a:p>
            <a:pPr marL="804863" lvl="1" indent="-347663"/>
            <a:r>
              <a:rPr lang="en-US" sz="3200" dirty="0"/>
              <a:t>George School Robotics Invitational Competition</a:t>
            </a:r>
          </a:p>
          <a:p>
            <a:pPr marL="1262063" lvl="2" indent="-347663"/>
            <a:r>
              <a:rPr lang="en-US" sz="2600" dirty="0"/>
              <a:t>Home Security System</a:t>
            </a:r>
          </a:p>
          <a:p>
            <a:pPr marL="1262063" lvl="2" indent="-347663"/>
            <a:r>
              <a:rPr lang="en-US" sz="2600" dirty="0"/>
              <a:t>Wooden Binary Reader</a:t>
            </a:r>
          </a:p>
          <a:p>
            <a:pPr marL="804863" lvl="1" indent="-347663"/>
            <a:r>
              <a:rPr lang="en-US" sz="3200" dirty="0"/>
              <a:t>Teacher Training Workshops at George School</a:t>
            </a:r>
          </a:p>
          <a:p>
            <a:pPr marL="804863" lvl="1" indent="-347663"/>
            <a:r>
              <a:rPr lang="en-US" sz="3200" dirty="0"/>
              <a:t>Admissions Open House Events</a:t>
            </a:r>
          </a:p>
          <a:p>
            <a:pPr marL="804863" lvl="1" indent="-347663"/>
            <a:r>
              <a:rPr lang="en-US" sz="3200" dirty="0" err="1"/>
              <a:t>EduCon</a:t>
            </a:r>
            <a:r>
              <a:rPr lang="en-US" sz="3200" dirty="0"/>
              <a:t>!</a:t>
            </a:r>
          </a:p>
          <a:p>
            <a:pPr marL="804863" lvl="1" indent="-347663"/>
            <a:endParaRPr lang="en-US" sz="3200" dirty="0"/>
          </a:p>
        </p:txBody>
      </p:sp>
    </p:spTree>
    <p:extLst>
      <p:ext uri="{BB962C8B-B14F-4D97-AF65-F5344CB8AC3E}">
        <p14:creationId xmlns:p14="http://schemas.microsoft.com/office/powerpoint/2010/main" val="11667983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George School Robotics Invitational</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129</a:t>
            </a:fld>
            <a:endParaRPr lang="en-US"/>
          </a:p>
        </p:txBody>
      </p:sp>
      <p:sp>
        <p:nvSpPr>
          <p:cNvPr id="6" name="Content Placeholder 2"/>
          <p:cNvSpPr txBox="1">
            <a:spLocks/>
          </p:cNvSpPr>
          <p:nvPr/>
        </p:nvSpPr>
        <p:spPr>
          <a:xfrm>
            <a:off x="630936" y="1197621"/>
            <a:ext cx="11274552" cy="540402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r>
              <a:rPr lang="en-US" sz="3200" dirty="0"/>
              <a:t>No prep!  Low pressure!</a:t>
            </a:r>
          </a:p>
          <a:p>
            <a:pPr marL="347663" indent="-347663"/>
            <a:r>
              <a:rPr lang="en-US" sz="3200" dirty="0"/>
              <a:t>A robotics hack-a-thon. Great way to network. </a:t>
            </a:r>
          </a:p>
          <a:p>
            <a:pPr marL="347663" indent="-347663"/>
            <a:r>
              <a:rPr lang="en-US" sz="3200" dirty="0"/>
              <a:t>Show up and solve as many challenges as you can in six hours.</a:t>
            </a:r>
          </a:p>
          <a:p>
            <a:pPr marL="347663" indent="-347663"/>
            <a:r>
              <a:rPr lang="en-US" sz="3200" dirty="0"/>
              <a:t>Static and dynamic challenges.  </a:t>
            </a:r>
          </a:p>
          <a:p>
            <a:pPr marL="347663" indent="-347663"/>
            <a:r>
              <a:rPr lang="en-US" sz="3200" dirty="0"/>
              <a:t>Team and Individuals.</a:t>
            </a:r>
          </a:p>
          <a:p>
            <a:pPr marL="347663" indent="-347663"/>
            <a:r>
              <a:rPr lang="en-US" sz="3200" dirty="0"/>
              <a:t>Interested?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212" y="3346943"/>
            <a:ext cx="5503403" cy="3095665"/>
          </a:xfrm>
          <a:prstGeom prst="rect">
            <a:avLst/>
          </a:prstGeom>
        </p:spPr>
      </p:pic>
    </p:spTree>
    <p:extLst>
      <p:ext uri="{BB962C8B-B14F-4D97-AF65-F5344CB8AC3E}">
        <p14:creationId xmlns:p14="http://schemas.microsoft.com/office/powerpoint/2010/main" val="2537616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4870"/>
            <a:ext cx="10279500" cy="943245"/>
          </a:xfrm>
        </p:spPr>
        <p:txBody>
          <a:bodyPr>
            <a:normAutofit/>
          </a:bodyPr>
          <a:lstStyle/>
          <a:p>
            <a:r>
              <a:rPr lang="en-US" dirty="0">
                <a:solidFill>
                  <a:srgbClr val="FFFF00"/>
                </a:solidFill>
              </a:rPr>
              <a:t>Evolution of GS Robotics:</a:t>
            </a:r>
            <a:r>
              <a:rPr lang="en-US" dirty="0"/>
              <a:t> Beginnings</a:t>
            </a:r>
          </a:p>
        </p:txBody>
      </p:sp>
      <p:sp>
        <p:nvSpPr>
          <p:cNvPr id="3" name="Content Placeholder 2"/>
          <p:cNvSpPr>
            <a:spLocks noGrp="1"/>
          </p:cNvSpPr>
          <p:nvPr>
            <p:ph idx="1"/>
          </p:nvPr>
        </p:nvSpPr>
        <p:spPr>
          <a:xfrm>
            <a:off x="1141412" y="1124793"/>
            <a:ext cx="10519211" cy="5494493"/>
          </a:xfrm>
        </p:spPr>
        <p:txBody>
          <a:bodyPr>
            <a:normAutofit/>
          </a:bodyPr>
          <a:lstStyle/>
          <a:p>
            <a:pPr marL="339725" indent="-339725"/>
            <a:r>
              <a:rPr lang="en-US" sz="3200" dirty="0"/>
              <a:t>2002 – Chris’ first year at George School.</a:t>
            </a:r>
          </a:p>
          <a:p>
            <a:pPr marL="339725" indent="-339725"/>
            <a:r>
              <a:rPr lang="en-US" sz="3200" dirty="0"/>
              <a:t>One computer science class: </a:t>
            </a:r>
          </a:p>
          <a:p>
            <a:pPr marL="796925" lvl="1" indent="-339725"/>
            <a:r>
              <a:rPr lang="en-US" sz="2800" dirty="0"/>
              <a:t>Desktop Business Computing with Visual </a:t>
            </a:r>
            <a:r>
              <a:rPr lang="en-US" sz="2800" dirty="0" err="1"/>
              <a:t>Basic.Net</a:t>
            </a:r>
            <a:r>
              <a:rPr lang="en-US" sz="2800" dirty="0"/>
              <a:t> (</a:t>
            </a:r>
            <a:r>
              <a:rPr lang="en-US" sz="2800" dirty="0" err="1"/>
              <a:t>VB.Net</a:t>
            </a:r>
            <a:r>
              <a:rPr lang="en-US" sz="2800" dirty="0"/>
              <a:t>)</a:t>
            </a:r>
          </a:p>
          <a:p>
            <a:pPr marL="796925" lvl="1" indent="-339725"/>
            <a:r>
              <a:rPr lang="en-US" sz="2800" dirty="0"/>
              <a:t>6 students (understandably).  One girl.  One student of color.</a:t>
            </a:r>
          </a:p>
          <a:p>
            <a:pPr marL="339725" indent="-339725"/>
            <a:r>
              <a:rPr lang="en-US" sz="3200" dirty="0"/>
              <a:t>Evolved from </a:t>
            </a:r>
            <a:r>
              <a:rPr lang="en-US" sz="3200" dirty="0">
                <a:solidFill>
                  <a:srgbClr val="FFFF00"/>
                </a:solidFill>
              </a:rPr>
              <a:t>business computing </a:t>
            </a:r>
            <a:r>
              <a:rPr lang="en-US" sz="3200" dirty="0"/>
              <a:t>to </a:t>
            </a:r>
            <a:r>
              <a:rPr lang="en-US" sz="3200" dirty="0">
                <a:solidFill>
                  <a:srgbClr val="FFFF00"/>
                </a:solidFill>
              </a:rPr>
              <a:t>general coding </a:t>
            </a:r>
            <a:r>
              <a:rPr lang="en-US" sz="3200" dirty="0"/>
              <a:t>with </a:t>
            </a:r>
            <a:r>
              <a:rPr lang="en-US" sz="3200" dirty="0" err="1"/>
              <a:t>VB.Net</a:t>
            </a:r>
            <a:r>
              <a:rPr lang="en-US" sz="3200" dirty="0"/>
              <a:t>:</a:t>
            </a:r>
          </a:p>
          <a:p>
            <a:pPr marL="796925" lvl="1" indent="-339725"/>
            <a:r>
              <a:rPr lang="en-US" sz="2800" dirty="0"/>
              <a:t>Math, Science, Games, Sports, and, yes, Business apps</a:t>
            </a:r>
          </a:p>
          <a:p>
            <a:pPr marL="339725" indent="-339725"/>
            <a:endParaRPr lang="en-US" sz="3200" dirty="0"/>
          </a:p>
          <a:p>
            <a:pPr marL="339725" indent="-339725"/>
            <a:endParaRPr lang="en-US" sz="36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13</a:t>
            </a:fld>
            <a:endParaRPr lang="en-US"/>
          </a:p>
        </p:txBody>
      </p:sp>
    </p:spTree>
    <p:extLst>
      <p:ext uri="{BB962C8B-B14F-4D97-AF65-F5344CB8AC3E}">
        <p14:creationId xmlns:p14="http://schemas.microsoft.com/office/powerpoint/2010/main" val="27988786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George School Robotics Invitational</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130</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274" y="3872198"/>
            <a:ext cx="4876799" cy="274320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149" t="3954" r="11567"/>
          <a:stretch/>
        </p:blipFill>
        <p:spPr>
          <a:xfrm>
            <a:off x="1600195" y="970112"/>
            <a:ext cx="4177991" cy="27432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6" t="11111" r="11043"/>
          <a:stretch/>
        </p:blipFill>
        <p:spPr>
          <a:xfrm>
            <a:off x="6034274" y="970112"/>
            <a:ext cx="4883662" cy="27432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720" r="9592"/>
          <a:stretch/>
        </p:blipFill>
        <p:spPr>
          <a:xfrm>
            <a:off x="1600195" y="3872198"/>
            <a:ext cx="4178808" cy="2743200"/>
          </a:xfrm>
          <a:prstGeom prst="rect">
            <a:avLst/>
          </a:prstGeom>
        </p:spPr>
      </p:pic>
    </p:spTree>
    <p:extLst>
      <p:ext uri="{BB962C8B-B14F-4D97-AF65-F5344CB8AC3E}">
        <p14:creationId xmlns:p14="http://schemas.microsoft.com/office/powerpoint/2010/main" val="4587076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0"/>
            <a:ext cx="10325100" cy="689429"/>
          </a:xfrm>
        </p:spPr>
        <p:txBody>
          <a:bodyPr/>
          <a:lstStyle/>
          <a:p>
            <a:pPr eaLnBrk="1" hangingPunct="1"/>
            <a:r>
              <a:rPr lang="en-US" altLang="en-US" dirty="0">
                <a:solidFill>
                  <a:srgbClr val="FFFF00"/>
                </a:solidFill>
              </a:rPr>
              <a:t>Some other Coding Opportunities</a:t>
            </a:r>
          </a:p>
        </p:txBody>
      </p:sp>
      <p:sp>
        <p:nvSpPr>
          <p:cNvPr id="8196" name="Rectangle 4"/>
          <p:cNvSpPr>
            <a:spLocks noChangeArrowheads="1"/>
          </p:cNvSpPr>
          <p:nvPr/>
        </p:nvSpPr>
        <p:spPr bwMode="auto">
          <a:xfrm>
            <a:off x="1123947" y="653143"/>
            <a:ext cx="10501995" cy="155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dirty="0">
                <a:latin typeface="+mj-lt"/>
              </a:rPr>
              <a:t>We’ve barely scratched the surface of what a microcontroller can do.  For example, it can also handle traditional (desktop) programming with ease.</a:t>
            </a:r>
          </a:p>
        </p:txBody>
      </p:sp>
      <p:sp>
        <p:nvSpPr>
          <p:cNvPr id="6" name="Rectangle 3">
            <a:extLst>
              <a:ext uri="{FF2B5EF4-FFF2-40B4-BE49-F238E27FC236}">
                <a16:creationId xmlns:a16="http://schemas.microsoft.com/office/drawing/2014/main" id="{337AD794-7A34-4757-8168-F26D383CE54D}"/>
              </a:ext>
            </a:extLst>
          </p:cNvPr>
          <p:cNvSpPr txBox="1">
            <a:spLocks noChangeArrowheads="1"/>
          </p:cNvSpPr>
          <p:nvPr/>
        </p:nvSpPr>
        <p:spPr bwMode="auto">
          <a:xfrm>
            <a:off x="1123946" y="2699657"/>
            <a:ext cx="9602111" cy="40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spcBef>
                <a:spcPts val="0"/>
              </a:spcBef>
              <a:spcAft>
                <a:spcPts val="1200"/>
              </a:spcAft>
            </a:pPr>
            <a:r>
              <a:rPr lang="en-US" altLang="en-US" kern="0" dirty="0">
                <a:solidFill>
                  <a:srgbClr val="FFFF00"/>
                </a:solidFill>
              </a:rPr>
              <a:t>Math</a:t>
            </a:r>
            <a:r>
              <a:rPr lang="en-US" altLang="en-US" kern="0" dirty="0"/>
              <a:t> – {  }</a:t>
            </a:r>
          </a:p>
          <a:p>
            <a:pPr eaLnBrk="1" hangingPunct="1">
              <a:lnSpc>
                <a:spcPct val="90000"/>
              </a:lnSpc>
              <a:spcBef>
                <a:spcPts val="0"/>
              </a:spcBef>
              <a:spcAft>
                <a:spcPts val="1200"/>
              </a:spcAft>
            </a:pPr>
            <a:r>
              <a:rPr lang="en-US" altLang="en-US" kern="0" dirty="0">
                <a:solidFill>
                  <a:srgbClr val="FFFF00"/>
                </a:solidFill>
              </a:rPr>
              <a:t>Keyboard Input </a:t>
            </a:r>
            <a:r>
              <a:rPr lang="en-US" altLang="en-US" kern="0" dirty="0"/>
              <a:t>– {  }</a:t>
            </a:r>
          </a:p>
          <a:p>
            <a:pPr eaLnBrk="1" hangingPunct="1">
              <a:lnSpc>
                <a:spcPct val="90000"/>
              </a:lnSpc>
              <a:spcBef>
                <a:spcPts val="0"/>
              </a:spcBef>
              <a:spcAft>
                <a:spcPts val="1200"/>
              </a:spcAft>
            </a:pPr>
            <a:r>
              <a:rPr lang="en-US" altLang="en-US" kern="0" dirty="0">
                <a:solidFill>
                  <a:srgbClr val="FFFF00"/>
                </a:solidFill>
              </a:rPr>
              <a:t>Logic </a:t>
            </a:r>
            <a:r>
              <a:rPr lang="en-US" altLang="en-US" kern="0" dirty="0"/>
              <a:t>– {  }</a:t>
            </a:r>
          </a:p>
          <a:p>
            <a:pPr eaLnBrk="1" hangingPunct="1">
              <a:lnSpc>
                <a:spcPct val="90000"/>
              </a:lnSpc>
              <a:spcBef>
                <a:spcPts val="0"/>
              </a:spcBef>
              <a:spcAft>
                <a:spcPts val="1200"/>
              </a:spcAft>
            </a:pPr>
            <a:r>
              <a:rPr lang="en-US" altLang="en-US" kern="0" dirty="0">
                <a:solidFill>
                  <a:srgbClr val="FFFF00"/>
                </a:solidFill>
              </a:rPr>
              <a:t>Hello World </a:t>
            </a:r>
            <a:r>
              <a:rPr lang="en-US" altLang="en-US" kern="0" dirty="0"/>
              <a:t>– {  }</a:t>
            </a:r>
            <a:endParaRPr lang="en-US" altLang="en-US" kern="0" dirty="0">
              <a:solidFill>
                <a:srgbClr val="FFFF00"/>
              </a:solidFill>
            </a:endParaRPr>
          </a:p>
        </p:txBody>
      </p:sp>
      <p:sp>
        <p:nvSpPr>
          <p:cNvPr id="5" name="Slide Number Placeholder 2">
            <a:extLst>
              <a:ext uri="{FF2B5EF4-FFF2-40B4-BE49-F238E27FC236}">
                <a16:creationId xmlns:a16="http://schemas.microsoft.com/office/drawing/2014/main" id="{9671D25F-8ADF-4392-B5B5-F0A8D701D428}"/>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131</a:t>
            </a:fld>
            <a:endParaRPr lang="en-US"/>
          </a:p>
        </p:txBody>
      </p:sp>
    </p:spTree>
    <p:extLst>
      <p:ext uri="{BB962C8B-B14F-4D97-AF65-F5344CB8AC3E}">
        <p14:creationId xmlns:p14="http://schemas.microsoft.com/office/powerpoint/2010/main" val="94937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31132"/>
          </a:xfrm>
        </p:spPr>
        <p:txBody>
          <a:bodyPr>
            <a:normAutofit/>
          </a:bodyPr>
          <a:lstStyle/>
          <a:p>
            <a:r>
              <a:rPr lang="en-US" dirty="0">
                <a:solidFill>
                  <a:srgbClr val="FFFF00"/>
                </a:solidFill>
              </a:rPr>
              <a:t>The Future of GS Computer Science</a:t>
            </a:r>
          </a:p>
        </p:txBody>
      </p:sp>
      <p:sp>
        <p:nvSpPr>
          <p:cNvPr id="3" name="Content Placeholder 2"/>
          <p:cNvSpPr>
            <a:spLocks noGrp="1"/>
          </p:cNvSpPr>
          <p:nvPr>
            <p:ph idx="1"/>
          </p:nvPr>
        </p:nvSpPr>
        <p:spPr>
          <a:xfrm>
            <a:off x="900780" y="1031132"/>
            <a:ext cx="10890167" cy="5465202"/>
          </a:xfrm>
        </p:spPr>
        <p:txBody>
          <a:bodyPr>
            <a:normAutofit fontScale="92500" lnSpcReduction="20000"/>
          </a:bodyPr>
          <a:lstStyle/>
          <a:p>
            <a:r>
              <a:rPr lang="en-US" sz="3000" dirty="0"/>
              <a:t>New projects laboratory with industrial robotic arm: </a:t>
            </a:r>
            <a:r>
              <a:rPr lang="en-US" sz="3000" dirty="0">
                <a:hlinkClick r:id="rId2"/>
              </a:rPr>
              <a:t>https://www.youtube.com/watch?v=1uZ1uDm9kYQ&amp;list=UU18PG4C1AbRXNfd4lcFGUaw</a:t>
            </a:r>
            <a:r>
              <a:rPr lang="en-US" sz="3000" dirty="0"/>
              <a:t> </a:t>
            </a:r>
          </a:p>
          <a:p>
            <a:r>
              <a:rPr lang="en-US" sz="3000" dirty="0"/>
              <a:t>Continue to involve more students until the diversity of the School is mirrored in the class.</a:t>
            </a:r>
          </a:p>
          <a:p>
            <a:r>
              <a:rPr lang="en-US" sz="3000" dirty="0"/>
              <a:t>Addition of AP Computer Science Principles?</a:t>
            </a:r>
          </a:p>
          <a:p>
            <a:r>
              <a:rPr lang="en-US" sz="3000" dirty="0"/>
              <a:t>IB Design Technology</a:t>
            </a:r>
          </a:p>
          <a:p>
            <a:r>
              <a:rPr lang="en-US" sz="3000" dirty="0"/>
              <a:t>Maker Space(s)?</a:t>
            </a:r>
          </a:p>
          <a:p>
            <a:r>
              <a:rPr lang="en-US" sz="3000" dirty="0"/>
              <a:t>Break into the 9</a:t>
            </a:r>
            <a:r>
              <a:rPr lang="en-US" sz="3000" baseline="30000" dirty="0"/>
              <a:t>th</a:t>
            </a:r>
            <a:r>
              <a:rPr lang="en-US" sz="3000" dirty="0"/>
              <a:t> grade curriculum?</a:t>
            </a:r>
          </a:p>
          <a:p>
            <a:r>
              <a:rPr lang="en-US" sz="3000" dirty="0"/>
              <a:t>A 2D/3D Design Thinking &amp; Engineering Course?</a:t>
            </a:r>
          </a:p>
          <a:p>
            <a:endParaRPr lang="en-US" sz="3000" dirty="0"/>
          </a:p>
          <a:p>
            <a:endParaRPr lang="en-US" sz="2800" dirty="0"/>
          </a:p>
        </p:txBody>
      </p:sp>
      <p:sp>
        <p:nvSpPr>
          <p:cNvPr id="4" name="Slide Number Placeholder 3"/>
          <p:cNvSpPr>
            <a:spLocks noGrp="1"/>
          </p:cNvSpPr>
          <p:nvPr>
            <p:ph type="sldNum" sz="quarter" idx="12"/>
          </p:nvPr>
        </p:nvSpPr>
        <p:spPr>
          <a:xfrm>
            <a:off x="11405402" y="6084219"/>
            <a:ext cx="771089" cy="365125"/>
          </a:xfrm>
        </p:spPr>
        <p:txBody>
          <a:bodyPr/>
          <a:lstStyle/>
          <a:p>
            <a:fld id="{B9698738-B369-4EC2-B00C-B62D0CC57A96}" type="slidenum">
              <a:rPr lang="en-US" smtClean="0"/>
              <a:t>132</a:t>
            </a:fld>
            <a:endParaRPr lang="en-US" dirty="0"/>
          </a:p>
        </p:txBody>
      </p:sp>
    </p:spTree>
    <p:extLst>
      <p:ext uri="{BB962C8B-B14F-4D97-AF65-F5344CB8AC3E}">
        <p14:creationId xmlns:p14="http://schemas.microsoft.com/office/powerpoint/2010/main" val="41890101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a:solidFill>
                  <a:srgbClr val="FFFF00"/>
                </a:solidFill>
              </a:rPr>
              <a:t>Final Thoughts 1</a:t>
            </a:r>
          </a:p>
        </p:txBody>
      </p:sp>
      <p:sp>
        <p:nvSpPr>
          <p:cNvPr id="3" name="Content Placeholder 2"/>
          <p:cNvSpPr>
            <a:spLocks noGrp="1"/>
          </p:cNvSpPr>
          <p:nvPr>
            <p:ph idx="1"/>
          </p:nvPr>
        </p:nvSpPr>
        <p:spPr>
          <a:xfrm>
            <a:off x="819151" y="1323834"/>
            <a:ext cx="10458656" cy="5172500"/>
          </a:xfrm>
        </p:spPr>
        <p:txBody>
          <a:bodyPr>
            <a:normAutofit/>
          </a:bodyPr>
          <a:lstStyle/>
          <a:p>
            <a:pPr marL="346075" lvl="0" indent="-346075"/>
            <a:r>
              <a:rPr lang="en-US" sz="3200" dirty="0"/>
              <a:t>We are lucky.  One day, embedded controllers will be the “boring” physics, chemistry, and biology classes of today.  </a:t>
            </a:r>
          </a:p>
          <a:p>
            <a:pPr marL="346075" lvl="0" indent="-346075"/>
            <a:r>
              <a:rPr lang="en-US" sz="3200" dirty="0"/>
              <a:t>We are lucky that cutting-edge tech is available in high school classrooms today.  </a:t>
            </a:r>
          </a:p>
          <a:p>
            <a:pPr marL="346075" lvl="0" indent="-346075"/>
            <a:r>
              <a:rPr lang="en-US" sz="3200" dirty="0"/>
              <a:t>We should ride the wave of student excitement while it still fresh and new.  The beauty of today’s embedded tech is that both the coding and the electronics are </a:t>
            </a:r>
            <a:r>
              <a:rPr lang="en-US" sz="3200" i="1" dirty="0"/>
              <a:t>still</a:t>
            </a:r>
            <a:r>
              <a:rPr lang="en-US" sz="3200" dirty="0"/>
              <a:t> accessible to the complete neophyte.</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133</a:t>
            </a:fld>
            <a:endParaRPr lang="en-US"/>
          </a:p>
        </p:txBody>
      </p:sp>
    </p:spTree>
    <p:extLst>
      <p:ext uri="{BB962C8B-B14F-4D97-AF65-F5344CB8AC3E}">
        <p14:creationId xmlns:p14="http://schemas.microsoft.com/office/powerpoint/2010/main" val="13707806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478570"/>
          </a:xfrm>
        </p:spPr>
        <p:txBody>
          <a:bodyPr/>
          <a:lstStyle/>
          <a:p>
            <a:r>
              <a:rPr lang="en-US" dirty="0">
                <a:solidFill>
                  <a:srgbClr val="FFFF00"/>
                </a:solidFill>
              </a:rPr>
              <a:t>Final Thoughts 2</a:t>
            </a:r>
          </a:p>
        </p:txBody>
      </p:sp>
      <p:sp>
        <p:nvSpPr>
          <p:cNvPr id="3" name="Content Placeholder 2"/>
          <p:cNvSpPr>
            <a:spLocks noGrp="1"/>
          </p:cNvSpPr>
          <p:nvPr>
            <p:ph idx="1"/>
          </p:nvPr>
        </p:nvSpPr>
        <p:spPr>
          <a:xfrm>
            <a:off x="1141413" y="1179576"/>
            <a:ext cx="9986835" cy="5316758"/>
          </a:xfrm>
        </p:spPr>
        <p:txBody>
          <a:bodyPr>
            <a:normAutofit lnSpcReduction="10000"/>
          </a:bodyPr>
          <a:lstStyle/>
          <a:p>
            <a:pPr lvl="0"/>
            <a:r>
              <a:rPr lang="en-US" dirty="0"/>
              <a:t>“Robotics” courses evolve.  Our course 18 years ago is very different today.  </a:t>
            </a:r>
            <a:r>
              <a:rPr lang="en-US" b="1" i="1" dirty="0"/>
              <a:t>What</a:t>
            </a:r>
            <a:r>
              <a:rPr lang="en-US" dirty="0"/>
              <a:t> we teach is vastly different.  This is less so in our physics courses.  </a:t>
            </a:r>
            <a:r>
              <a:rPr lang="en-US" b="1" i="1" dirty="0"/>
              <a:t>How</a:t>
            </a:r>
            <a:r>
              <a:rPr lang="en-US" dirty="0"/>
              <a:t> we teach has certainly evolved in both classes, but the material is very different today in robotics.  This is due to several factors.</a:t>
            </a:r>
          </a:p>
          <a:p>
            <a:r>
              <a:rPr lang="en-US" dirty="0"/>
              <a:t>Over time, we have accumulated more stuff.  And the more stuff, the more diverse the lessons.</a:t>
            </a:r>
          </a:p>
          <a:p>
            <a:pPr marL="228600" lvl="1"/>
            <a:r>
              <a:rPr lang="en-US" sz="2400" dirty="0"/>
              <a:t>The field is changing.  20 years ago, we were all excited that an embedded controller could even turn on an LED.  In college and grad school, Chris spent months building parallel port interfaces to simply read a single voltage value with his desktop computer and to output a voltage with the same machine.</a:t>
            </a:r>
          </a:p>
          <a:p>
            <a:pPr marL="228600" lvl="1"/>
            <a:r>
              <a:rPr lang="en-US" sz="2400" dirty="0"/>
              <a:t>The embedded controller rapidly changed that.  Now everyone can do it and do it cheaply!</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134</a:t>
            </a:fld>
            <a:endParaRPr lang="en-US"/>
          </a:p>
        </p:txBody>
      </p:sp>
    </p:spTree>
    <p:extLst>
      <p:ext uri="{BB962C8B-B14F-4D97-AF65-F5344CB8AC3E}">
        <p14:creationId xmlns:p14="http://schemas.microsoft.com/office/powerpoint/2010/main" val="11526059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66800"/>
          </a:xfrm>
        </p:spPr>
        <p:txBody>
          <a:bodyPr/>
          <a:lstStyle/>
          <a:p>
            <a:pPr lvl="0"/>
            <a:r>
              <a:rPr lang="en-US" dirty="0" err="1">
                <a:solidFill>
                  <a:srgbClr val="FFFF00"/>
                </a:solidFill>
              </a:rPr>
              <a:t>Kairo’s</a:t>
            </a:r>
            <a:r>
              <a:rPr lang="en-US" dirty="0">
                <a:solidFill>
                  <a:srgbClr val="FFFF00"/>
                </a:solidFill>
              </a:rPr>
              <a:t> ethical Dilemma</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135</a:t>
            </a:fld>
            <a:endParaRPr lang="en-US"/>
          </a:p>
        </p:txBody>
      </p:sp>
      <p:sp>
        <p:nvSpPr>
          <p:cNvPr id="6" name="TextBox 5"/>
          <p:cNvSpPr txBox="1"/>
          <p:nvPr/>
        </p:nvSpPr>
        <p:spPr>
          <a:xfrm>
            <a:off x="3429000" y="5824729"/>
            <a:ext cx="5321808" cy="830997"/>
          </a:xfrm>
          <a:prstGeom prst="rect">
            <a:avLst/>
          </a:prstGeom>
          <a:noFill/>
        </p:spPr>
        <p:txBody>
          <a:bodyPr wrap="square" rtlCol="0">
            <a:spAutoFit/>
          </a:bodyPr>
          <a:lstStyle/>
          <a:p>
            <a:r>
              <a:rPr lang="en-US" sz="2400" dirty="0">
                <a:hlinkClick r:id="rId2"/>
              </a:rPr>
              <a:t>https://youtu.be/-NCrX8kMbrw?t=45</a:t>
            </a:r>
            <a:endParaRPr lang="en-US" sz="2400" dirty="0"/>
          </a:p>
          <a:p>
            <a:r>
              <a:rPr lang="en-US" sz="2400" dirty="0">
                <a:hlinkClick r:id="rId3"/>
              </a:rPr>
              <a:t>https://youtu.be/5OiBJ2UivAs?t=81</a:t>
            </a:r>
            <a:r>
              <a:rPr lang="en-US" sz="2400" dirty="0"/>
              <a:t> </a:t>
            </a:r>
          </a:p>
        </p:txBody>
      </p:sp>
      <p:pic>
        <p:nvPicPr>
          <p:cNvPr id="7" name="Picture 6"/>
          <p:cNvPicPr>
            <a:picLocks noChangeAspect="1"/>
          </p:cNvPicPr>
          <p:nvPr/>
        </p:nvPicPr>
        <p:blipFill>
          <a:blip r:embed="rId4"/>
          <a:stretch>
            <a:fillRect/>
          </a:stretch>
        </p:blipFill>
        <p:spPr>
          <a:xfrm>
            <a:off x="426064" y="1478570"/>
            <a:ext cx="5375107" cy="3788359"/>
          </a:xfrm>
          <a:prstGeom prst="rect">
            <a:avLst/>
          </a:prstGeom>
        </p:spPr>
      </p:pic>
      <p:grpSp>
        <p:nvGrpSpPr>
          <p:cNvPr id="11" name="Group 10"/>
          <p:cNvGrpSpPr/>
          <p:nvPr/>
        </p:nvGrpSpPr>
        <p:grpSpPr>
          <a:xfrm>
            <a:off x="5916168" y="1478570"/>
            <a:ext cx="5846594" cy="3788359"/>
            <a:chOff x="5385816" y="1298448"/>
            <a:chExt cx="5791200" cy="3724275"/>
          </a:xfrm>
        </p:grpSpPr>
        <p:pic>
          <p:nvPicPr>
            <p:cNvPr id="8" name="Picture 7"/>
            <p:cNvPicPr>
              <a:picLocks noChangeAspect="1"/>
            </p:cNvPicPr>
            <p:nvPr/>
          </p:nvPicPr>
          <p:blipFill>
            <a:blip r:embed="rId5"/>
            <a:stretch>
              <a:fillRect/>
            </a:stretch>
          </p:blipFill>
          <p:spPr>
            <a:xfrm>
              <a:off x="5385816" y="1298448"/>
              <a:ext cx="5791200" cy="3724275"/>
            </a:xfrm>
            <a:prstGeom prst="rect">
              <a:avLst/>
            </a:prstGeom>
          </p:spPr>
        </p:pic>
        <p:sp>
          <p:nvSpPr>
            <p:cNvPr id="9" name="Rectangle 8"/>
            <p:cNvSpPr/>
            <p:nvPr/>
          </p:nvSpPr>
          <p:spPr>
            <a:xfrm>
              <a:off x="6601968" y="3849624"/>
              <a:ext cx="411480"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18194" y="4212335"/>
              <a:ext cx="1267438" cy="167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21699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108364"/>
          </a:xfrm>
        </p:spPr>
        <p:txBody>
          <a:bodyPr/>
          <a:lstStyle/>
          <a:p>
            <a:r>
              <a:rPr lang="en-US" dirty="0">
                <a:solidFill>
                  <a:srgbClr val="FFFF00"/>
                </a:solidFill>
              </a:rPr>
              <a:t>Take-</a:t>
            </a:r>
            <a:r>
              <a:rPr lang="en-US" dirty="0" err="1">
                <a:solidFill>
                  <a:srgbClr val="FFFF00"/>
                </a:solidFill>
              </a:rPr>
              <a:t>Away’s</a:t>
            </a:r>
            <a:endParaRPr lang="en-US" dirty="0">
              <a:solidFill>
                <a:srgbClr val="FFFF00"/>
              </a:solidFill>
            </a:endParaRPr>
          </a:p>
        </p:txBody>
      </p:sp>
      <p:sp>
        <p:nvSpPr>
          <p:cNvPr id="3" name="Content Placeholder 2"/>
          <p:cNvSpPr>
            <a:spLocks noGrp="1"/>
          </p:cNvSpPr>
          <p:nvPr>
            <p:ph idx="1"/>
          </p:nvPr>
        </p:nvSpPr>
        <p:spPr>
          <a:xfrm>
            <a:off x="1141413" y="1323834"/>
            <a:ext cx="9905999" cy="5172500"/>
          </a:xfrm>
        </p:spPr>
        <p:txBody>
          <a:bodyPr>
            <a:normAutofit/>
          </a:bodyPr>
          <a:lstStyle/>
          <a:p>
            <a:r>
              <a:rPr lang="en-US" sz="3000" dirty="0"/>
              <a:t>Real coding</a:t>
            </a:r>
          </a:p>
          <a:p>
            <a:r>
              <a:rPr lang="en-US" sz="3000" dirty="0"/>
              <a:t>Real electronics</a:t>
            </a:r>
          </a:p>
          <a:p>
            <a:r>
              <a:rPr lang="en-US" sz="3000" dirty="0"/>
              <a:t>Real engineering</a:t>
            </a:r>
          </a:p>
          <a:p>
            <a:r>
              <a:rPr lang="en-US" sz="3000" dirty="0"/>
              <a:t>Real learning.</a:t>
            </a:r>
          </a:p>
          <a:p>
            <a:r>
              <a:rPr lang="en-US" sz="3000" dirty="0"/>
              <a:t>Education, not robotics.</a:t>
            </a:r>
          </a:p>
        </p:txBody>
      </p:sp>
      <p:sp>
        <p:nvSpPr>
          <p:cNvPr id="4" name="Slide Number Placeholder 3"/>
          <p:cNvSpPr>
            <a:spLocks noGrp="1"/>
          </p:cNvSpPr>
          <p:nvPr>
            <p:ph type="sldNum" sz="quarter" idx="12"/>
          </p:nvPr>
        </p:nvSpPr>
        <p:spPr>
          <a:xfrm>
            <a:off x="11277807" y="6131209"/>
            <a:ext cx="771089" cy="365125"/>
          </a:xfrm>
        </p:spPr>
        <p:txBody>
          <a:bodyPr/>
          <a:lstStyle/>
          <a:p>
            <a:fld id="{B9698738-B369-4EC2-B00C-B62D0CC57A96}" type="slidenum">
              <a:rPr lang="en-US" smtClean="0"/>
              <a:t>136</a:t>
            </a:fld>
            <a:endParaRPr lang="en-US"/>
          </a:p>
        </p:txBody>
      </p:sp>
    </p:spTree>
    <p:extLst>
      <p:ext uri="{BB962C8B-B14F-4D97-AF65-F5344CB8AC3E}">
        <p14:creationId xmlns:p14="http://schemas.microsoft.com/office/powerpoint/2010/main" val="5003565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52945"/>
          </a:xfrm>
        </p:spPr>
        <p:txBody>
          <a:bodyPr/>
          <a:lstStyle/>
          <a:p>
            <a:r>
              <a:rPr lang="en-US" dirty="0">
                <a:solidFill>
                  <a:srgbClr val="FFFF00"/>
                </a:solidFill>
              </a:rPr>
              <a:t>Round Table Discussion</a:t>
            </a:r>
          </a:p>
        </p:txBody>
      </p:sp>
      <p:sp>
        <p:nvSpPr>
          <p:cNvPr id="3" name="Content Placeholder 2"/>
          <p:cNvSpPr>
            <a:spLocks noGrp="1"/>
          </p:cNvSpPr>
          <p:nvPr>
            <p:ph idx="1"/>
          </p:nvPr>
        </p:nvSpPr>
        <p:spPr>
          <a:xfrm>
            <a:off x="1141414" y="1338348"/>
            <a:ext cx="10252301" cy="5172500"/>
          </a:xfrm>
        </p:spPr>
        <p:txBody>
          <a:bodyPr numCol="2" spcCol="457200">
            <a:normAutofit fontScale="92500" lnSpcReduction="20000"/>
          </a:bodyPr>
          <a:lstStyle/>
          <a:p>
            <a:r>
              <a:rPr lang="en-US" sz="3000" dirty="0"/>
              <a:t>Getting students interested</a:t>
            </a:r>
          </a:p>
          <a:p>
            <a:r>
              <a:rPr lang="en-US" sz="3000" dirty="0"/>
              <a:t>Starting a course</a:t>
            </a:r>
          </a:p>
          <a:p>
            <a:r>
              <a:rPr lang="en-US" sz="3000" dirty="0"/>
              <a:t>Starting an after school program or club</a:t>
            </a:r>
          </a:p>
          <a:p>
            <a:r>
              <a:rPr lang="en-US" sz="3000" dirty="0"/>
              <a:t>Setting up a robotics lab</a:t>
            </a:r>
          </a:p>
          <a:p>
            <a:r>
              <a:rPr lang="en-US" sz="3000" dirty="0"/>
              <a:t>A STEAM curriculum</a:t>
            </a:r>
          </a:p>
          <a:p>
            <a:r>
              <a:rPr lang="en-US" sz="3000" dirty="0"/>
              <a:t>AP CS Principles</a:t>
            </a:r>
          </a:p>
          <a:p>
            <a:r>
              <a:rPr lang="en-US" sz="3000" dirty="0"/>
              <a:t>IB Design Technology</a:t>
            </a:r>
          </a:p>
          <a:p>
            <a:r>
              <a:rPr lang="en-US" sz="3000" dirty="0"/>
              <a:t>IB Computer Science</a:t>
            </a:r>
          </a:p>
          <a:p>
            <a:r>
              <a:rPr lang="en-US" sz="3000" dirty="0"/>
              <a:t>Textbooks</a:t>
            </a:r>
          </a:p>
          <a:p>
            <a:r>
              <a:rPr lang="en-US" sz="3000" dirty="0"/>
              <a:t>Competitions</a:t>
            </a:r>
          </a:p>
          <a:p>
            <a:r>
              <a:rPr lang="en-US" sz="3000" dirty="0"/>
              <a:t>Embedded Controllers in Science Classes</a:t>
            </a:r>
          </a:p>
          <a:p>
            <a:r>
              <a:rPr lang="en-US" sz="3000" dirty="0"/>
              <a:t>STEAM and other collaborations</a:t>
            </a:r>
          </a:p>
          <a:p>
            <a:r>
              <a:rPr lang="en-US" sz="3000" dirty="0"/>
              <a:t>Coding, designing, and working with/for the community.  People will find you!</a:t>
            </a:r>
          </a:p>
          <a:p>
            <a:r>
              <a:rPr lang="en-US" sz="3000" dirty="0"/>
              <a:t>Issues and </a:t>
            </a:r>
            <a:r>
              <a:rPr lang="en-US" sz="3000" dirty="0" err="1"/>
              <a:t>Opportunitiesat</a:t>
            </a:r>
            <a:r>
              <a:rPr lang="en-US" sz="3000" dirty="0"/>
              <a:t> your schools?</a:t>
            </a:r>
          </a:p>
        </p:txBody>
      </p:sp>
      <p:sp>
        <p:nvSpPr>
          <p:cNvPr id="4" name="Slide Number Placeholder 3"/>
          <p:cNvSpPr>
            <a:spLocks noGrp="1"/>
          </p:cNvSpPr>
          <p:nvPr>
            <p:ph type="sldNum" sz="quarter" idx="12"/>
          </p:nvPr>
        </p:nvSpPr>
        <p:spPr>
          <a:xfrm>
            <a:off x="11219749" y="6145723"/>
            <a:ext cx="771089" cy="365125"/>
          </a:xfrm>
        </p:spPr>
        <p:txBody>
          <a:bodyPr/>
          <a:lstStyle/>
          <a:p>
            <a:fld id="{B9698738-B369-4EC2-B00C-B62D0CC57A96}" type="slidenum">
              <a:rPr lang="en-US" smtClean="0"/>
              <a:t>137</a:t>
            </a:fld>
            <a:endParaRPr lang="en-US" dirty="0"/>
          </a:p>
        </p:txBody>
      </p:sp>
    </p:spTree>
    <p:extLst>
      <p:ext uri="{BB962C8B-B14F-4D97-AF65-F5344CB8AC3E}">
        <p14:creationId xmlns:p14="http://schemas.microsoft.com/office/powerpoint/2010/main" val="36143936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219200"/>
          </a:xfrm>
        </p:spPr>
        <p:txBody>
          <a:bodyPr/>
          <a:lstStyle/>
          <a:p>
            <a:endParaRPr lang="en-US" dirty="0"/>
          </a:p>
        </p:txBody>
      </p:sp>
      <p:pic>
        <p:nvPicPr>
          <p:cNvPr id="5" name="Picture 10" descr="catie's BYE better2"/>
          <p:cNvPicPr>
            <a:picLocks noGrp="1" noChangeAspect="1" noChangeArrowheads="1"/>
          </p:cNvPicPr>
          <p:nvPr>
            <p:ph idx="1"/>
          </p:nvPr>
        </p:nvPicPr>
        <p:blipFill>
          <a:blip r:embed="rId2">
            <a:lum bright="24000" contrast="24000"/>
            <a:extLst>
              <a:ext uri="{28A0092B-C50C-407E-A947-70E740481C1C}">
                <a14:useLocalDpi xmlns:a14="http://schemas.microsoft.com/office/drawing/2010/main" val="0"/>
              </a:ext>
            </a:extLst>
          </a:blip>
          <a:stretch>
            <a:fillRect/>
          </a:stretch>
        </p:blipFill>
        <p:spPr bwMode="auto">
          <a:xfrm>
            <a:off x="3509347" y="2376923"/>
            <a:ext cx="5170131" cy="38775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1292321" y="6071960"/>
            <a:ext cx="771089" cy="365125"/>
          </a:xfrm>
        </p:spPr>
        <p:txBody>
          <a:bodyPr/>
          <a:lstStyle/>
          <a:p>
            <a:fld id="{B9698738-B369-4EC2-B00C-B62D0CC57A96}" type="slidenum">
              <a:rPr lang="en-US" smtClean="0"/>
              <a:t>138</a:t>
            </a:fld>
            <a:endParaRPr lang="en-US" dirty="0"/>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6511" b="14126"/>
          <a:stretch/>
        </p:blipFill>
        <p:spPr bwMode="auto">
          <a:xfrm>
            <a:off x="3509347" y="390176"/>
            <a:ext cx="5170131" cy="268833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50203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Evolution:</a:t>
            </a:r>
            <a:r>
              <a:rPr lang="en-US" dirty="0"/>
              <a:t> Kylan Turner &amp; Brian Patton</a:t>
            </a:r>
          </a:p>
        </p:txBody>
      </p:sp>
      <p:sp>
        <p:nvSpPr>
          <p:cNvPr id="3" name="Content Placeholder 2"/>
          <p:cNvSpPr>
            <a:spLocks noGrp="1"/>
          </p:cNvSpPr>
          <p:nvPr>
            <p:ph idx="1"/>
          </p:nvPr>
        </p:nvSpPr>
        <p:spPr>
          <a:xfrm>
            <a:off x="920188" y="943245"/>
            <a:ext cx="7082835" cy="5676040"/>
          </a:xfrm>
        </p:spPr>
        <p:txBody>
          <a:bodyPr>
            <a:normAutofit lnSpcReduction="10000"/>
          </a:bodyPr>
          <a:lstStyle/>
          <a:p>
            <a:pPr marL="339725" indent="-339725"/>
            <a:r>
              <a:rPr lang="en-US" sz="2800" dirty="0"/>
              <a:t>The lone female in that first class was a senior named Kylan Turner.  Math was not her favorite subject and saw programming as the lesser of all other math evils.</a:t>
            </a:r>
          </a:p>
          <a:p>
            <a:pPr marL="339725" indent="-339725"/>
            <a:r>
              <a:rPr lang="en-US" sz="2800" dirty="0"/>
              <a:t>At that same time, Brian Patton – substitute teacher and President of Patton Robotics, LLC – introduced Chris to his patented facially expressive robot ESRA, which could be controlled with </a:t>
            </a:r>
            <a:r>
              <a:rPr lang="en-US" sz="2800" dirty="0" err="1"/>
              <a:t>VB.Net</a:t>
            </a:r>
            <a:r>
              <a:rPr lang="en-US" sz="2800" dirty="0"/>
              <a:t> code.</a:t>
            </a:r>
          </a:p>
          <a:p>
            <a:pPr marL="339725" indent="-339725"/>
            <a:r>
              <a:rPr lang="en-US" sz="2800" dirty="0"/>
              <a:t>Read Kylan’s story: </a:t>
            </a:r>
            <a:r>
              <a:rPr lang="en-US" sz="2200" dirty="0">
                <a:hlinkClick r:id="rId3"/>
              </a:rPr>
              <a:t>www.pcrduino.com/wp-content/uploads/about/Kylan_Turner_Georgian05.pdf</a:t>
            </a:r>
            <a:r>
              <a:rPr lang="en-US" sz="2200" dirty="0"/>
              <a:t> .</a:t>
            </a:r>
          </a:p>
          <a:p>
            <a:pPr marL="339725" indent="-339725"/>
            <a:endParaRPr lang="en-US" sz="28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14</a:t>
            </a:fld>
            <a:endParaRPr lang="en-US"/>
          </a:p>
        </p:txBody>
      </p:sp>
      <p:pic>
        <p:nvPicPr>
          <p:cNvPr id="5" name="Picture 8" descr="ESRA smile"/>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887" r="44017" b="4307"/>
          <a:stretch/>
        </p:blipFill>
        <p:spPr bwMode="auto">
          <a:xfrm>
            <a:off x="8391440" y="3529379"/>
            <a:ext cx="2087745" cy="2992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9173" t="7666" r="5574"/>
          <a:stretch/>
        </p:blipFill>
        <p:spPr>
          <a:xfrm>
            <a:off x="8375256" y="1537487"/>
            <a:ext cx="2103929" cy="1813796"/>
          </a:xfrm>
          <a:prstGeom prst="rect">
            <a:avLst/>
          </a:prstGeom>
        </p:spPr>
      </p:pic>
    </p:spTree>
    <p:extLst>
      <p:ext uri="{BB962C8B-B14F-4D97-AF65-F5344CB8AC3E}">
        <p14:creationId xmlns:p14="http://schemas.microsoft.com/office/powerpoint/2010/main" val="165455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Evolution of GS Robotics:</a:t>
            </a:r>
            <a:r>
              <a:rPr lang="en-US" dirty="0"/>
              <a:t> Kylan’s Influence</a:t>
            </a:r>
          </a:p>
        </p:txBody>
      </p:sp>
      <p:sp>
        <p:nvSpPr>
          <p:cNvPr id="3" name="Content Placeholder 2"/>
          <p:cNvSpPr>
            <a:spLocks noGrp="1"/>
          </p:cNvSpPr>
          <p:nvPr>
            <p:ph idx="1"/>
          </p:nvPr>
        </p:nvSpPr>
        <p:spPr>
          <a:xfrm>
            <a:off x="938676" y="943245"/>
            <a:ext cx="10721947" cy="5676041"/>
          </a:xfrm>
        </p:spPr>
        <p:txBody>
          <a:bodyPr>
            <a:noAutofit/>
          </a:bodyPr>
          <a:lstStyle/>
          <a:p>
            <a:pPr marL="339725" indent="-339725"/>
            <a:r>
              <a:rPr lang="en-US" sz="3200" dirty="0"/>
              <a:t>Kylan’s story has stuck with us because it was so impactful and became the inspiration for today’s GS Robotics program.</a:t>
            </a:r>
          </a:p>
          <a:p>
            <a:pPr marL="796925" lvl="1" indent="-339725"/>
            <a:r>
              <a:rPr lang="en-US" sz="2800" dirty="0"/>
              <a:t>Project-based learning is incredibly powerful.</a:t>
            </a:r>
          </a:p>
          <a:p>
            <a:pPr marL="796925" lvl="1" indent="-339725"/>
            <a:r>
              <a:rPr lang="en-US" sz="2800" dirty="0"/>
              <a:t>Recruit out-of-the-box, creative thinkers with open arms – even (especially) if they don’t fit the typical profile of a technology geek.</a:t>
            </a:r>
          </a:p>
          <a:p>
            <a:pPr marL="796925" lvl="1" indent="-339725"/>
            <a:r>
              <a:rPr lang="en-US" sz="2800" dirty="0"/>
              <a:t>Coding opens doors that would remain firmly closed otherwise.</a:t>
            </a:r>
          </a:p>
          <a:p>
            <a:pPr marL="796925" lvl="1" indent="-339725"/>
            <a:r>
              <a:rPr lang="en-US" sz="2800" dirty="0"/>
              <a:t>Solidified in us that “schooling should never get in the way of one’s education”!  There are lots of ways to teach material.</a:t>
            </a:r>
          </a:p>
          <a:p>
            <a:pPr marL="796925" lvl="1" indent="-339725"/>
            <a:r>
              <a:rPr lang="en-US" sz="2800" dirty="0"/>
              <a:t>The start of a long collaboration with Brian Patton.</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15</a:t>
            </a:fld>
            <a:endParaRPr lang="en-US"/>
          </a:p>
        </p:txBody>
      </p:sp>
    </p:spTree>
    <p:extLst>
      <p:ext uri="{BB962C8B-B14F-4D97-AF65-F5344CB8AC3E}">
        <p14:creationId xmlns:p14="http://schemas.microsoft.com/office/powerpoint/2010/main" val="3820732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14271"/>
            <a:ext cx="10279500" cy="943245"/>
          </a:xfrm>
        </p:spPr>
        <p:txBody>
          <a:bodyPr>
            <a:noAutofit/>
          </a:bodyPr>
          <a:lstStyle/>
          <a:p>
            <a:r>
              <a:rPr lang="en-US" dirty="0">
                <a:solidFill>
                  <a:srgbClr val="FFFF00"/>
                </a:solidFill>
              </a:rPr>
              <a:t>Evolution:</a:t>
            </a:r>
            <a:r>
              <a:rPr lang="en-US" dirty="0"/>
              <a:t> Directions</a:t>
            </a:r>
          </a:p>
        </p:txBody>
      </p:sp>
      <p:sp>
        <p:nvSpPr>
          <p:cNvPr id="3" name="Content Placeholder 2"/>
          <p:cNvSpPr>
            <a:spLocks noGrp="1"/>
          </p:cNvSpPr>
          <p:nvPr>
            <p:ph idx="1"/>
          </p:nvPr>
        </p:nvSpPr>
        <p:spPr>
          <a:xfrm>
            <a:off x="808478" y="928974"/>
            <a:ext cx="10978138" cy="5513634"/>
          </a:xfrm>
        </p:spPr>
        <p:txBody>
          <a:bodyPr>
            <a:normAutofit/>
          </a:bodyPr>
          <a:lstStyle/>
          <a:p>
            <a:pPr marL="339725" indent="-339725"/>
            <a:r>
              <a:rPr lang="en-US" sz="3200" dirty="0"/>
              <a:t>In 2003, with only one course at his disposal, Chris felt compelled to create a </a:t>
            </a:r>
            <a:r>
              <a:rPr lang="en-US" sz="3200" dirty="0">
                <a:solidFill>
                  <a:srgbClr val="FFFF00"/>
                </a:solidFill>
              </a:rPr>
              <a:t>physical computing and robotics course</a:t>
            </a:r>
            <a:r>
              <a:rPr lang="en-US" sz="3200" dirty="0"/>
              <a:t>, which would introduce students to a wide range of skills and a variety of content areas. </a:t>
            </a:r>
          </a:p>
          <a:p>
            <a:pPr marL="339725" indent="-339725"/>
            <a:r>
              <a:rPr lang="en-US" sz="3200" dirty="0"/>
              <a:t>No curriculum was available.</a:t>
            </a:r>
          </a:p>
          <a:p>
            <a:pPr marL="339725" indent="-339725"/>
            <a:r>
              <a:rPr lang="en-US" sz="3200" dirty="0"/>
              <a:t>No robotics platform checked all the boxes.  </a:t>
            </a:r>
          </a:p>
          <a:p>
            <a:pPr marL="339725" indent="-339725"/>
            <a:r>
              <a:rPr lang="en-US" sz="3200" dirty="0"/>
              <a:t>The course, the curriculum, and the hardware had to be created from scratch.</a:t>
            </a:r>
          </a:p>
          <a:p>
            <a:pPr marL="339725" indent="-339725"/>
            <a:endParaRPr lang="en-US" sz="32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16</a:t>
            </a:fld>
            <a:endParaRPr lang="en-US"/>
          </a:p>
        </p:txBody>
      </p:sp>
    </p:spTree>
    <p:extLst>
      <p:ext uri="{BB962C8B-B14F-4D97-AF65-F5344CB8AC3E}">
        <p14:creationId xmlns:p14="http://schemas.microsoft.com/office/powerpoint/2010/main" val="2627584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13" y="-14271"/>
            <a:ext cx="10493829" cy="943245"/>
          </a:xfrm>
        </p:spPr>
        <p:txBody>
          <a:bodyPr>
            <a:noAutofit/>
          </a:bodyPr>
          <a:lstStyle/>
          <a:p>
            <a:r>
              <a:rPr lang="en-US" dirty="0">
                <a:solidFill>
                  <a:srgbClr val="FFFF00"/>
                </a:solidFill>
              </a:rPr>
              <a:t>Evolution of GS Robotics:</a:t>
            </a:r>
            <a:r>
              <a:rPr lang="en-US" dirty="0"/>
              <a:t> Our Desires</a:t>
            </a:r>
          </a:p>
        </p:txBody>
      </p:sp>
      <p:sp>
        <p:nvSpPr>
          <p:cNvPr id="3" name="Content Placeholder 2"/>
          <p:cNvSpPr>
            <a:spLocks noGrp="1"/>
          </p:cNvSpPr>
          <p:nvPr>
            <p:ph idx="1"/>
          </p:nvPr>
        </p:nvSpPr>
        <p:spPr>
          <a:xfrm>
            <a:off x="808478" y="928974"/>
            <a:ext cx="10978138" cy="5790897"/>
          </a:xfrm>
        </p:spPr>
        <p:txBody>
          <a:bodyPr>
            <a:normAutofit lnSpcReduction="10000"/>
          </a:bodyPr>
          <a:lstStyle/>
          <a:p>
            <a:pPr marL="339725" lvl="1" indent="-339725"/>
            <a:r>
              <a:rPr lang="en-US" sz="2800" dirty="0"/>
              <a:t>A </a:t>
            </a:r>
            <a:r>
              <a:rPr lang="en-US" sz="2800" b="1" dirty="0">
                <a:solidFill>
                  <a:srgbClr val="FFFF00"/>
                </a:solidFill>
              </a:rPr>
              <a:t>year-long course </a:t>
            </a:r>
            <a:r>
              <a:rPr lang="en-US" sz="2800" b="1" dirty="0"/>
              <a:t>(</a:t>
            </a:r>
            <a:r>
              <a:rPr lang="en-US" sz="2800" dirty="0"/>
              <a:t>not a club). Open to all 9</a:t>
            </a:r>
            <a:r>
              <a:rPr lang="en-US" sz="2800" baseline="30000" dirty="0"/>
              <a:t>th</a:t>
            </a:r>
            <a:r>
              <a:rPr lang="en-US" sz="2800" dirty="0"/>
              <a:t>-12</a:t>
            </a:r>
            <a:r>
              <a:rPr lang="en-US" sz="2800" baseline="30000" dirty="0"/>
              <a:t>th</a:t>
            </a:r>
            <a:r>
              <a:rPr lang="en-US" sz="2800" dirty="0"/>
              <a:t> graders who meet the math prerequisite (Algebra 2 or Geometry with Trig).</a:t>
            </a:r>
          </a:p>
          <a:p>
            <a:pPr marL="339725" lvl="1" indent="-339725"/>
            <a:r>
              <a:rPr lang="en-US" sz="2800" dirty="0"/>
              <a:t>Coverage of a wide range of topics, including </a:t>
            </a:r>
            <a:r>
              <a:rPr lang="en-US" sz="2800" b="1" dirty="0">
                <a:solidFill>
                  <a:srgbClr val="FFFF00"/>
                </a:solidFill>
              </a:rPr>
              <a:t>coding</a:t>
            </a:r>
            <a:r>
              <a:rPr lang="en-US" sz="2800" dirty="0"/>
              <a:t>, </a:t>
            </a:r>
            <a:r>
              <a:rPr lang="en-US" sz="2800" b="1" dirty="0">
                <a:solidFill>
                  <a:srgbClr val="FFFF00"/>
                </a:solidFill>
              </a:rPr>
              <a:t>electronics</a:t>
            </a:r>
            <a:r>
              <a:rPr lang="en-US" sz="2800" dirty="0"/>
              <a:t>, </a:t>
            </a:r>
            <a:r>
              <a:rPr lang="en-US" sz="2800" b="1" dirty="0">
                <a:solidFill>
                  <a:srgbClr val="FFFF00"/>
                </a:solidFill>
              </a:rPr>
              <a:t>engineering</a:t>
            </a:r>
            <a:r>
              <a:rPr lang="en-US" sz="2800" dirty="0"/>
              <a:t>, </a:t>
            </a:r>
            <a:r>
              <a:rPr lang="en-US" sz="2800" b="1" dirty="0">
                <a:solidFill>
                  <a:srgbClr val="FFFF00"/>
                </a:solidFill>
              </a:rPr>
              <a:t>design</a:t>
            </a:r>
            <a:r>
              <a:rPr lang="en-US" sz="2800" dirty="0"/>
              <a:t>, and </a:t>
            </a:r>
            <a:r>
              <a:rPr lang="en-US" sz="2800" b="1" dirty="0">
                <a:solidFill>
                  <a:srgbClr val="FFFF00"/>
                </a:solidFill>
              </a:rPr>
              <a:t>robotics</a:t>
            </a:r>
            <a:r>
              <a:rPr lang="en-US" sz="2800" dirty="0"/>
              <a:t>. </a:t>
            </a:r>
          </a:p>
          <a:p>
            <a:pPr marL="339725" lvl="1" indent="-339725"/>
            <a:r>
              <a:rPr lang="en-US" sz="2800" b="1" dirty="0">
                <a:solidFill>
                  <a:srgbClr val="FFFF00"/>
                </a:solidFill>
              </a:rPr>
              <a:t>One robot per student</a:t>
            </a:r>
            <a:r>
              <a:rPr lang="en-US" sz="2800" dirty="0"/>
              <a:t>.  The robot must evolve with the course.</a:t>
            </a:r>
          </a:p>
          <a:p>
            <a:pPr marL="339725" lvl="1" indent="-339725"/>
            <a:r>
              <a:rPr lang="en-US" sz="2800" b="1" dirty="0">
                <a:solidFill>
                  <a:srgbClr val="FFFF00"/>
                </a:solidFill>
              </a:rPr>
              <a:t>Real coding</a:t>
            </a:r>
            <a:r>
              <a:rPr lang="en-US" sz="2800" b="1" dirty="0"/>
              <a:t>, </a:t>
            </a:r>
            <a:r>
              <a:rPr lang="en-US" sz="2800" b="1" dirty="0">
                <a:solidFill>
                  <a:srgbClr val="FFFF00"/>
                </a:solidFill>
              </a:rPr>
              <a:t>real engineering </a:t>
            </a:r>
            <a:r>
              <a:rPr lang="en-US" sz="2800" dirty="0"/>
              <a:t>for the real world.  Off-the-shelf components; no proprietary equipment.  No drag-and-drop coding.</a:t>
            </a:r>
          </a:p>
          <a:p>
            <a:pPr marL="339725" lvl="1" indent="-339725"/>
            <a:r>
              <a:rPr lang="en-US" sz="2800" b="1" dirty="0">
                <a:solidFill>
                  <a:srgbClr val="FFFF00"/>
                </a:solidFill>
              </a:rPr>
              <a:t>Autonomous robotics </a:t>
            </a:r>
            <a:r>
              <a:rPr lang="en-US" sz="2800" dirty="0"/>
              <a:t>– nothing remote controlled.  Teach to the future.</a:t>
            </a:r>
          </a:p>
          <a:p>
            <a:pPr marL="339725" lvl="1" indent="-339725"/>
            <a:r>
              <a:rPr lang="en-US" sz="2800" dirty="0"/>
              <a:t>Accessible to a wide range of students of varying abilities.  </a:t>
            </a:r>
            <a:r>
              <a:rPr lang="en-US" sz="2800" b="1" dirty="0">
                <a:solidFill>
                  <a:srgbClr val="FFFF00"/>
                </a:solidFill>
              </a:rPr>
              <a:t>Intermediate</a:t>
            </a:r>
            <a:r>
              <a:rPr lang="en-US" sz="2800" dirty="0"/>
              <a:t> and </a:t>
            </a:r>
            <a:r>
              <a:rPr lang="en-US" sz="2800" b="1" dirty="0">
                <a:solidFill>
                  <a:srgbClr val="FFFF00"/>
                </a:solidFill>
              </a:rPr>
              <a:t>Intensive</a:t>
            </a:r>
            <a:r>
              <a:rPr lang="en-US" sz="2800" dirty="0"/>
              <a:t> levels.</a:t>
            </a:r>
          </a:p>
          <a:p>
            <a:pPr marL="339725" lvl="1" indent="-339725"/>
            <a:r>
              <a:rPr lang="en-US" sz="2800" dirty="0"/>
              <a:t>Must be </a:t>
            </a:r>
            <a:r>
              <a:rPr lang="en-US" sz="2800" b="1" dirty="0">
                <a:solidFill>
                  <a:srgbClr val="FFFF00"/>
                </a:solidFill>
              </a:rPr>
              <a:t>affordable</a:t>
            </a:r>
            <a:r>
              <a:rPr lang="en-US" sz="2800" dirty="0"/>
              <a:t> due to a limited budget.</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17</a:t>
            </a:fld>
            <a:endParaRPr lang="en-US"/>
          </a:p>
        </p:txBody>
      </p:sp>
    </p:spTree>
    <p:extLst>
      <p:ext uri="{BB962C8B-B14F-4D97-AF65-F5344CB8AC3E}">
        <p14:creationId xmlns:p14="http://schemas.microsoft.com/office/powerpoint/2010/main" val="179145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14271"/>
            <a:ext cx="10279500" cy="943245"/>
          </a:xfrm>
        </p:spPr>
        <p:txBody>
          <a:bodyPr>
            <a:noAutofit/>
          </a:bodyPr>
          <a:lstStyle/>
          <a:p>
            <a:r>
              <a:rPr lang="en-US" dirty="0">
                <a:solidFill>
                  <a:srgbClr val="FFFF00"/>
                </a:solidFill>
              </a:rPr>
              <a:t>Evolution of GS Robotics:</a:t>
            </a:r>
            <a:r>
              <a:rPr lang="en-US" dirty="0"/>
              <a:t> Robot Directions?</a:t>
            </a:r>
          </a:p>
        </p:txBody>
      </p:sp>
      <p:sp>
        <p:nvSpPr>
          <p:cNvPr id="3" name="Content Placeholder 2"/>
          <p:cNvSpPr>
            <a:spLocks noGrp="1"/>
          </p:cNvSpPr>
          <p:nvPr>
            <p:ph idx="1"/>
          </p:nvPr>
        </p:nvSpPr>
        <p:spPr>
          <a:xfrm>
            <a:off x="808478" y="783771"/>
            <a:ext cx="10978138" cy="1346476"/>
          </a:xfrm>
        </p:spPr>
        <p:txBody>
          <a:bodyPr>
            <a:noAutofit/>
          </a:bodyPr>
          <a:lstStyle/>
          <a:p>
            <a:pPr marL="339725" indent="-339725"/>
            <a:r>
              <a:rPr lang="en-US" sz="3000" dirty="0"/>
              <a:t>A lot of products were on the market, but which to choose?  FIRST FRC, FIRST FTC, LEGO, BOE-BOT, VEX, OneBot?</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18</a:t>
            </a:fld>
            <a:endParaRPr lang="en-US"/>
          </a:p>
        </p:txBody>
      </p:sp>
      <p:grpSp>
        <p:nvGrpSpPr>
          <p:cNvPr id="5" name="Group 4">
            <a:extLst>
              <a:ext uri="{FF2B5EF4-FFF2-40B4-BE49-F238E27FC236}">
                <a16:creationId xmlns:a16="http://schemas.microsoft.com/office/drawing/2014/main" id="{D6DB1856-61D1-41FC-9367-7319D161372F}"/>
              </a:ext>
            </a:extLst>
          </p:cNvPr>
          <p:cNvGrpSpPr/>
          <p:nvPr/>
        </p:nvGrpSpPr>
        <p:grpSpPr>
          <a:xfrm>
            <a:off x="808478" y="2188628"/>
            <a:ext cx="10775669" cy="1479322"/>
            <a:chOff x="836905" y="2762887"/>
            <a:chExt cx="10775669" cy="1479322"/>
          </a:xfrm>
        </p:grpSpPr>
        <p:pic>
          <p:nvPicPr>
            <p:cNvPr id="6" name="Picture 2" descr="Image result for first lego league">
              <a:extLst>
                <a:ext uri="{FF2B5EF4-FFF2-40B4-BE49-F238E27FC236}">
                  <a16:creationId xmlns:a16="http://schemas.microsoft.com/office/drawing/2014/main" id="{E81B54DB-F0DF-4B56-A3DF-19CD924FAC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66" t="9290" r="12711" b="16399"/>
            <a:stretch/>
          </p:blipFill>
          <p:spPr bwMode="auto">
            <a:xfrm>
              <a:off x="836905" y="2762887"/>
              <a:ext cx="13648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first robot competition">
              <a:extLst>
                <a:ext uri="{FF2B5EF4-FFF2-40B4-BE49-F238E27FC236}">
                  <a16:creationId xmlns:a16="http://schemas.microsoft.com/office/drawing/2014/main" id="{B3DAAA0E-C806-4523-8F5C-17BFDAA42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787" y="2762887"/>
              <a:ext cx="2066834" cy="1463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vex robot competition">
              <a:extLst>
                <a:ext uri="{FF2B5EF4-FFF2-40B4-BE49-F238E27FC236}">
                  <a16:creationId xmlns:a16="http://schemas.microsoft.com/office/drawing/2014/main" id="{85379B76-5ACF-4EB7-8B60-FF65D39CF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075" y="2779169"/>
              <a:ext cx="2407745"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boe-bot robot competition">
              <a:extLst>
                <a:ext uri="{FF2B5EF4-FFF2-40B4-BE49-F238E27FC236}">
                  <a16:creationId xmlns:a16="http://schemas.microsoft.com/office/drawing/2014/main" id="{D49A43FB-8DD6-4873-BAF2-2DD820DB60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9613" b="3174"/>
            <a:stretch/>
          </p:blipFill>
          <p:spPr bwMode="auto">
            <a:xfrm>
              <a:off x="4616663" y="2762887"/>
              <a:ext cx="171594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832F5EA-3E5C-4AF9-AD23-36009BD0562C}"/>
                </a:ext>
              </a:extLst>
            </p:cNvPr>
            <p:cNvPicPr>
              <a:picLocks noChangeAspect="1"/>
            </p:cNvPicPr>
            <p:nvPr/>
          </p:nvPicPr>
          <p:blipFill rotWithShape="1">
            <a:blip r:embed="rId7"/>
            <a:srcRect l="11679" t="16297" r="12103" b="20815"/>
            <a:stretch/>
          </p:blipFill>
          <p:spPr>
            <a:xfrm>
              <a:off x="9102862" y="2779169"/>
              <a:ext cx="2509712" cy="1463040"/>
            </a:xfrm>
            <a:prstGeom prst="rect">
              <a:avLst/>
            </a:prstGeom>
          </p:spPr>
        </p:pic>
      </p:grpSp>
      <p:sp>
        <p:nvSpPr>
          <p:cNvPr id="11" name="Content Placeholder 2">
            <a:extLst>
              <a:ext uri="{FF2B5EF4-FFF2-40B4-BE49-F238E27FC236}">
                <a16:creationId xmlns:a16="http://schemas.microsoft.com/office/drawing/2014/main" id="{47FC026A-1EAB-4698-9E51-8FAE8EFE1379}"/>
              </a:ext>
            </a:extLst>
          </p:cNvPr>
          <p:cNvSpPr txBox="1">
            <a:spLocks/>
          </p:cNvSpPr>
          <p:nvPr/>
        </p:nvSpPr>
        <p:spPr>
          <a:xfrm>
            <a:off x="808478" y="3860800"/>
            <a:ext cx="10978138" cy="28590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39725" indent="-339725"/>
            <a:r>
              <a:rPr lang="en-US" sz="3000" dirty="0"/>
              <a:t>These are all great, but after a much research and classroom testing, only one system ticked all our boxes: The </a:t>
            </a:r>
            <a:r>
              <a:rPr lang="en-US" sz="3000" dirty="0">
                <a:solidFill>
                  <a:srgbClr val="FFFF00"/>
                </a:solidFill>
              </a:rPr>
              <a:t>OneBot</a:t>
            </a:r>
            <a:r>
              <a:rPr lang="en-US" sz="3000" dirty="0"/>
              <a:t> robot with </a:t>
            </a:r>
            <a:r>
              <a:rPr lang="en-US" sz="3000" dirty="0">
                <a:solidFill>
                  <a:srgbClr val="FFFF00"/>
                </a:solidFill>
              </a:rPr>
              <a:t>Teensy</a:t>
            </a:r>
            <a:r>
              <a:rPr lang="en-US" sz="3000" dirty="0"/>
              <a:t> microcontroller brain and </a:t>
            </a:r>
            <a:r>
              <a:rPr lang="en-US" sz="3000" dirty="0">
                <a:solidFill>
                  <a:srgbClr val="FFFF00"/>
                </a:solidFill>
              </a:rPr>
              <a:t>PRT</a:t>
            </a:r>
            <a:r>
              <a:rPr lang="en-US" sz="3000" dirty="0"/>
              <a:t> motherboard.  </a:t>
            </a:r>
            <a:r>
              <a:rPr lang="en-US" dirty="0"/>
              <a:t>(The OneBot and PRT are creations of Patton Robotics, developed out of necessity.)</a:t>
            </a:r>
            <a:endParaRPr lang="en-US" sz="3000" dirty="0"/>
          </a:p>
          <a:p>
            <a:pPr marL="339725" indent="-339725"/>
            <a:r>
              <a:rPr lang="en-US" sz="3000" dirty="0"/>
              <a:t>Want to know what factors went into our decision?</a:t>
            </a:r>
          </a:p>
        </p:txBody>
      </p:sp>
    </p:spTree>
    <p:extLst>
      <p:ext uri="{BB962C8B-B14F-4D97-AF65-F5344CB8AC3E}">
        <p14:creationId xmlns:p14="http://schemas.microsoft.com/office/powerpoint/2010/main" val="41129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1"/>
            <a:ext cx="9905998" cy="872836"/>
          </a:xfrm>
        </p:spPr>
        <p:txBody>
          <a:bodyPr>
            <a:normAutofit fontScale="90000"/>
          </a:bodyPr>
          <a:lstStyle/>
          <a:p>
            <a:r>
              <a:rPr lang="en-US" dirty="0">
                <a:solidFill>
                  <a:srgbClr val="FFFF00"/>
                </a:solidFill>
              </a:rPr>
              <a:t>Robot Platforms: </a:t>
            </a:r>
            <a:r>
              <a:rPr lang="en-US" dirty="0"/>
              <a:t>OneBot, LEGO, VEX, First, </a:t>
            </a:r>
            <a:r>
              <a:rPr lang="en-US" dirty="0" err="1"/>
              <a:t>Boe</a:t>
            </a:r>
            <a:r>
              <a:rPr lang="en-US" dirty="0"/>
              <a:t>-Bot</a:t>
            </a:r>
          </a:p>
        </p:txBody>
      </p:sp>
      <p:sp>
        <p:nvSpPr>
          <p:cNvPr id="4" name="Content Placeholder 3"/>
          <p:cNvSpPr>
            <a:spLocks noGrp="1"/>
          </p:cNvSpPr>
          <p:nvPr>
            <p:ph idx="1"/>
          </p:nvPr>
        </p:nvSpPr>
        <p:spPr>
          <a:xfrm>
            <a:off x="838938" y="872837"/>
            <a:ext cx="10510950" cy="5702135"/>
          </a:xfrm>
        </p:spPr>
        <p:txBody>
          <a:bodyPr>
            <a:noAutofit/>
          </a:bodyPr>
          <a:lstStyle/>
          <a:p>
            <a:pPr marL="465138"/>
            <a:r>
              <a:rPr lang="en-US" dirty="0"/>
              <a:t>Needed expandable platform with infinite growth potential.  </a:t>
            </a:r>
            <a:r>
              <a:rPr lang="en-US" dirty="0">
                <a:solidFill>
                  <a:srgbClr val="FFFF00"/>
                </a:solidFill>
              </a:rPr>
              <a:t>(cf. LEGO, VEX, BOE-BOT)</a:t>
            </a:r>
          </a:p>
          <a:p>
            <a:pPr marL="465138"/>
            <a:r>
              <a:rPr lang="en-US" dirty="0"/>
              <a:t>Requires no proprietary (i.e. expensive) components.  </a:t>
            </a:r>
            <a:r>
              <a:rPr lang="en-US" dirty="0">
                <a:solidFill>
                  <a:srgbClr val="FFFF00"/>
                </a:solidFill>
              </a:rPr>
              <a:t>(cf. LEGO and VEX)</a:t>
            </a:r>
          </a:p>
          <a:p>
            <a:pPr marL="465138"/>
            <a:r>
              <a:rPr lang="en-US" dirty="0"/>
              <a:t>Requires real coding.  A marketable skill.  No drag and drop.  </a:t>
            </a:r>
            <a:r>
              <a:rPr lang="en-US" dirty="0">
                <a:solidFill>
                  <a:srgbClr val="FFFF00"/>
                </a:solidFill>
              </a:rPr>
              <a:t>(cf. LEGO and VEX (with Blocky))</a:t>
            </a:r>
          </a:p>
          <a:p>
            <a:pPr marL="465138"/>
            <a:r>
              <a:rPr lang="en-US" dirty="0"/>
              <a:t>Affordable.  Allows for one student per robot.  Students don’t have to fight for a chance to work on one big robot.  </a:t>
            </a:r>
            <a:r>
              <a:rPr lang="en-US" dirty="0">
                <a:solidFill>
                  <a:srgbClr val="FFFF00"/>
                </a:solidFill>
              </a:rPr>
              <a:t>(cf. FIRST and VEX)</a:t>
            </a:r>
          </a:p>
          <a:p>
            <a:pPr marL="465138"/>
            <a:r>
              <a:rPr lang="en-US" dirty="0"/>
              <a:t>DIY Kit.  Fosters creation, not simply building. </a:t>
            </a:r>
            <a:r>
              <a:rPr lang="en-US" dirty="0">
                <a:solidFill>
                  <a:srgbClr val="FFFF00"/>
                </a:solidFill>
              </a:rPr>
              <a:t>(cf. </a:t>
            </a:r>
            <a:r>
              <a:rPr lang="en-US" dirty="0" err="1">
                <a:solidFill>
                  <a:srgbClr val="FFFF00"/>
                </a:solidFill>
              </a:rPr>
              <a:t>Boe</a:t>
            </a:r>
            <a:r>
              <a:rPr lang="en-US" dirty="0">
                <a:solidFill>
                  <a:srgbClr val="FFFF00"/>
                </a:solidFill>
              </a:rPr>
              <a:t>-Bot)</a:t>
            </a:r>
            <a:endParaRPr lang="en-US" dirty="0"/>
          </a:p>
          <a:p>
            <a:pPr marL="465138"/>
            <a:r>
              <a:rPr lang="en-US" dirty="0"/>
              <a:t>Designed for autonomous robotics – not remote control.  </a:t>
            </a:r>
            <a:r>
              <a:rPr lang="en-US" dirty="0">
                <a:solidFill>
                  <a:srgbClr val="FFFF00"/>
                </a:solidFill>
              </a:rPr>
              <a:t>(cf. FIRST and LEGO)</a:t>
            </a:r>
          </a:p>
          <a:p>
            <a:pPr marL="465138"/>
            <a:r>
              <a:rPr lang="en-US" dirty="0"/>
              <a:t>Superior construction (durable aircraft aluminum, lots of mounting options).  </a:t>
            </a:r>
            <a:r>
              <a:rPr lang="en-US" dirty="0">
                <a:solidFill>
                  <a:srgbClr val="FFFF00"/>
                </a:solidFill>
              </a:rPr>
              <a:t>(cf. BOE-BOT and LEGO)</a:t>
            </a:r>
          </a:p>
        </p:txBody>
      </p:sp>
      <p:sp>
        <p:nvSpPr>
          <p:cNvPr id="3" name="Slide Number Placeholder 2"/>
          <p:cNvSpPr>
            <a:spLocks noGrp="1"/>
          </p:cNvSpPr>
          <p:nvPr>
            <p:ph type="sldNum" sz="quarter" idx="12"/>
          </p:nvPr>
        </p:nvSpPr>
        <p:spPr>
          <a:xfrm>
            <a:off x="11349888" y="5970360"/>
            <a:ext cx="771089" cy="365125"/>
          </a:xfrm>
        </p:spPr>
        <p:txBody>
          <a:bodyPr/>
          <a:lstStyle/>
          <a:p>
            <a:fld id="{B9698738-B369-4EC2-B00C-B62D0CC57A96}" type="slidenum">
              <a:rPr lang="en-US" smtClean="0"/>
              <a:t>19</a:t>
            </a:fld>
            <a:endParaRPr lang="en-US" dirty="0"/>
          </a:p>
        </p:txBody>
      </p:sp>
    </p:spTree>
    <p:extLst>
      <p:ext uri="{BB962C8B-B14F-4D97-AF65-F5344CB8AC3E}">
        <p14:creationId xmlns:p14="http://schemas.microsoft.com/office/powerpoint/2010/main" val="1075614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8357" y="130635"/>
            <a:ext cx="10179586" cy="2021810"/>
          </a:xfrm>
        </p:spPr>
        <p:txBody>
          <a:bodyPr>
            <a:normAutofit/>
          </a:bodyPr>
          <a:lstStyle/>
          <a:p>
            <a:r>
              <a:rPr lang="en-US" sz="4400" dirty="0">
                <a:solidFill>
                  <a:srgbClr val="FFFF00"/>
                </a:solidFill>
              </a:rPr>
              <a:t>Best Practices for Budget-Conscious, Non-Proprietary Physical Computing &amp; Robotics Courses</a:t>
            </a:r>
          </a:p>
        </p:txBody>
      </p:sp>
      <p:sp>
        <p:nvSpPr>
          <p:cNvPr id="3" name="Subtitle 2"/>
          <p:cNvSpPr>
            <a:spLocks noGrp="1"/>
          </p:cNvSpPr>
          <p:nvPr>
            <p:ph type="subTitle" idx="1"/>
          </p:nvPr>
        </p:nvSpPr>
        <p:spPr>
          <a:xfrm>
            <a:off x="2009584" y="2489200"/>
            <a:ext cx="9699486" cy="3738293"/>
          </a:xfrm>
        </p:spPr>
        <p:txBody>
          <a:bodyPr>
            <a:noAutofit/>
          </a:bodyPr>
          <a:lstStyle/>
          <a:p>
            <a:pPr>
              <a:spcBef>
                <a:spcPts val="600"/>
              </a:spcBef>
            </a:pPr>
            <a:r>
              <a:rPr lang="en-US" sz="2800" dirty="0">
                <a:solidFill>
                  <a:schemeClr val="tx1"/>
                </a:solidFill>
              </a:rPr>
              <a:t>Chris </a:t>
            </a:r>
            <a:r>
              <a:rPr lang="en-US" sz="2800" dirty="0" err="1">
                <a:solidFill>
                  <a:schemeClr val="tx1"/>
                </a:solidFill>
              </a:rPr>
              <a:t>d.</a:t>
            </a:r>
            <a:r>
              <a:rPr lang="en-US" sz="2800" dirty="0">
                <a:solidFill>
                  <a:schemeClr val="tx1"/>
                </a:solidFill>
              </a:rPr>
              <a:t> Odom: </a:t>
            </a:r>
            <a:r>
              <a:rPr lang="en-US" sz="2800" cap="none" dirty="0">
                <a:solidFill>
                  <a:srgbClr val="FFFF00"/>
                </a:solidFill>
              </a:rPr>
              <a:t>codom@georgeschool.org </a:t>
            </a:r>
          </a:p>
          <a:p>
            <a:pPr>
              <a:spcBef>
                <a:spcPts val="600"/>
              </a:spcBef>
            </a:pPr>
            <a:r>
              <a:rPr lang="en-US" sz="2800" dirty="0">
                <a:solidFill>
                  <a:schemeClr val="tx1"/>
                </a:solidFill>
              </a:rPr>
              <a:t>Brian Patton: </a:t>
            </a:r>
            <a:r>
              <a:rPr lang="en-US" sz="2800" cap="none" dirty="0">
                <a:solidFill>
                  <a:srgbClr val="FFFF00"/>
                </a:solidFill>
              </a:rPr>
              <a:t>bpatton@georgeschool.org </a:t>
            </a:r>
            <a:endParaRPr lang="en-US" sz="2800" dirty="0">
              <a:solidFill>
                <a:srgbClr val="FFFF00"/>
              </a:solidFill>
            </a:endParaRPr>
          </a:p>
          <a:p>
            <a:pPr>
              <a:spcBef>
                <a:spcPts val="600"/>
              </a:spcBef>
            </a:pPr>
            <a:r>
              <a:rPr lang="en-US" sz="2800" dirty="0">
                <a:solidFill>
                  <a:schemeClr val="tx1"/>
                </a:solidFill>
              </a:rPr>
              <a:t>Howard M. </a:t>
            </a:r>
            <a:r>
              <a:rPr lang="en-US" sz="2800" dirty="0" err="1">
                <a:solidFill>
                  <a:schemeClr val="tx1"/>
                </a:solidFill>
              </a:rPr>
              <a:t>GlassEr</a:t>
            </a:r>
            <a:r>
              <a:rPr lang="en-US" sz="2800" dirty="0">
                <a:solidFill>
                  <a:schemeClr val="tx1"/>
                </a:solidFill>
              </a:rPr>
              <a:t>: </a:t>
            </a:r>
            <a:r>
              <a:rPr lang="en-US" sz="2800" cap="none" dirty="0">
                <a:solidFill>
                  <a:srgbClr val="FFFF00"/>
                </a:solidFill>
              </a:rPr>
              <a:t>hglasser@georgeschool.org </a:t>
            </a:r>
            <a:endParaRPr lang="en-US" sz="2800" dirty="0">
              <a:solidFill>
                <a:srgbClr val="FFFF00"/>
              </a:solidFill>
            </a:endParaRPr>
          </a:p>
          <a:p>
            <a:pPr marL="457200">
              <a:spcBef>
                <a:spcPts val="600"/>
              </a:spcBef>
            </a:pPr>
            <a:r>
              <a:rPr lang="en-US" sz="2800" dirty="0">
                <a:solidFill>
                  <a:schemeClr val="tx1"/>
                </a:solidFill>
              </a:rPr>
              <a:t>George School</a:t>
            </a:r>
          </a:p>
          <a:p>
            <a:pPr marL="457200">
              <a:spcBef>
                <a:spcPts val="600"/>
              </a:spcBef>
            </a:pPr>
            <a:r>
              <a:rPr lang="en-US" sz="2800" dirty="0" err="1">
                <a:solidFill>
                  <a:schemeClr val="tx1"/>
                </a:solidFill>
              </a:rPr>
              <a:t>EduCon</a:t>
            </a:r>
            <a:r>
              <a:rPr lang="en-US" sz="2800" dirty="0">
                <a:solidFill>
                  <a:schemeClr val="tx1"/>
                </a:solidFill>
              </a:rPr>
              <a:t> Designing the Future Workshop</a:t>
            </a:r>
          </a:p>
          <a:p>
            <a:pPr marL="457200">
              <a:spcBef>
                <a:spcPts val="600"/>
              </a:spcBef>
            </a:pPr>
            <a:r>
              <a:rPr lang="en-US" sz="2800" dirty="0">
                <a:solidFill>
                  <a:schemeClr val="tx1"/>
                </a:solidFill>
              </a:rPr>
              <a:t>1.25.20</a:t>
            </a:r>
          </a:p>
        </p:txBody>
      </p:sp>
      <p:sp>
        <p:nvSpPr>
          <p:cNvPr id="4" name="Slide Number Placeholder 3"/>
          <p:cNvSpPr>
            <a:spLocks noGrp="1"/>
          </p:cNvSpPr>
          <p:nvPr>
            <p:ph type="sldNum" sz="quarter" idx="12"/>
          </p:nvPr>
        </p:nvSpPr>
        <p:spPr>
          <a:xfrm>
            <a:off x="11420911" y="6227494"/>
            <a:ext cx="771089" cy="365125"/>
          </a:xfrm>
        </p:spPr>
        <p:txBody>
          <a:bodyPr/>
          <a:lstStyle/>
          <a:p>
            <a:fld id="{B9698738-B369-4EC2-B00C-B62D0CC57A96}" type="slidenum">
              <a:rPr lang="en-US" smtClean="0"/>
              <a:t>2</a:t>
            </a:fld>
            <a:endParaRPr lang="en-US"/>
          </a:p>
        </p:txBody>
      </p:sp>
      <p:sp>
        <p:nvSpPr>
          <p:cNvPr id="5" name="Subtitle 2"/>
          <p:cNvSpPr txBox="1">
            <a:spLocks/>
          </p:cNvSpPr>
          <p:nvPr/>
        </p:nvSpPr>
        <p:spPr>
          <a:xfrm>
            <a:off x="7299016" y="6227494"/>
            <a:ext cx="4892984" cy="52300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600"/>
              </a:spcBef>
            </a:pPr>
            <a:r>
              <a:rPr lang="en-US" sz="2400" cap="none" dirty="0">
                <a:solidFill>
                  <a:srgbClr val="FFFF00"/>
                </a:solidFill>
                <a:hlinkClick r:id="rId3"/>
              </a:rPr>
              <a:t>www.pcrduino.com/workshops/</a:t>
            </a:r>
            <a:endParaRPr lang="en-US" sz="2400" cap="none" dirty="0">
              <a:solidFill>
                <a:srgbClr val="FFFF00"/>
              </a:solidFill>
            </a:endParaRPr>
          </a:p>
        </p:txBody>
      </p:sp>
    </p:spTree>
    <p:extLst>
      <p:ext uri="{BB962C8B-B14F-4D97-AF65-F5344CB8AC3E}">
        <p14:creationId xmlns:p14="http://schemas.microsoft.com/office/powerpoint/2010/main" val="586545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5" y="23755"/>
            <a:ext cx="10168886" cy="609292"/>
          </a:xfrm>
        </p:spPr>
        <p:txBody>
          <a:bodyPr>
            <a:noAutofit/>
          </a:bodyPr>
          <a:lstStyle/>
          <a:p>
            <a:r>
              <a:rPr lang="en-US" dirty="0">
                <a:solidFill>
                  <a:srgbClr val="FFFF00"/>
                </a:solidFill>
              </a:rPr>
              <a:t>Evolution of GS Robotics: </a:t>
            </a:r>
            <a:r>
              <a:rPr lang="en-US" dirty="0">
                <a:solidFill>
                  <a:schemeClr val="tx1">
                    <a:lumMod val="95000"/>
                  </a:schemeClr>
                </a:solidFill>
              </a:rPr>
              <a:t>Why Not First</a:t>
            </a:r>
          </a:p>
        </p:txBody>
      </p:sp>
      <p:sp>
        <p:nvSpPr>
          <p:cNvPr id="3" name="Content Placeholder 2"/>
          <p:cNvSpPr>
            <a:spLocks noGrp="1"/>
          </p:cNvSpPr>
          <p:nvPr>
            <p:ph idx="1"/>
          </p:nvPr>
        </p:nvSpPr>
        <p:spPr>
          <a:xfrm>
            <a:off x="717453" y="765602"/>
            <a:ext cx="3480321" cy="5677006"/>
          </a:xfrm>
        </p:spPr>
        <p:txBody>
          <a:bodyPr>
            <a:normAutofit fontScale="85000" lnSpcReduction="20000"/>
          </a:bodyPr>
          <a:lstStyle/>
          <a:p>
            <a:pPr marL="339725" indent="-339725"/>
            <a:r>
              <a:rPr lang="en-US" sz="3200" dirty="0"/>
              <a:t>Expense $5K-$10k per year.</a:t>
            </a:r>
          </a:p>
          <a:p>
            <a:pPr marL="339725" indent="-339725"/>
            <a:r>
              <a:rPr lang="en-US" sz="3200" dirty="0"/>
              <a:t>One big robot means non-shared experiences.</a:t>
            </a:r>
          </a:p>
          <a:p>
            <a:pPr marL="339725" indent="-339725"/>
            <a:r>
              <a:rPr lang="en-US" sz="3200" dirty="0"/>
              <a:t>No room for the timid.</a:t>
            </a:r>
          </a:p>
          <a:p>
            <a:pPr marL="339725" indent="-339725"/>
            <a:r>
              <a:rPr lang="en-US" sz="3200" dirty="0"/>
              <a:t>Too little time on robotics.</a:t>
            </a:r>
          </a:p>
          <a:p>
            <a:pPr marL="339725" indent="-339725"/>
            <a:r>
              <a:rPr lang="en-US" sz="3200" dirty="0"/>
              <a:t>Little autonomy.</a:t>
            </a:r>
          </a:p>
          <a:p>
            <a:pPr marL="339725" indent="-339725"/>
            <a:r>
              <a:rPr lang="en-US" sz="3200" dirty="0"/>
              <a:t>Too much effort for too little ROI.</a:t>
            </a:r>
          </a:p>
          <a:p>
            <a:pPr marL="796925" lvl="1" indent="-339725"/>
            <a:endParaRPr lang="en-US" sz="2800" dirty="0"/>
          </a:p>
          <a:p>
            <a:pPr marL="339725" indent="-339725"/>
            <a:endParaRPr lang="en-US" sz="32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20</a:t>
            </a:fld>
            <a:endParaRPr lang="en-US"/>
          </a:p>
        </p:txBody>
      </p:sp>
      <p:grpSp>
        <p:nvGrpSpPr>
          <p:cNvPr id="5" name="Group 4">
            <a:extLst>
              <a:ext uri="{FF2B5EF4-FFF2-40B4-BE49-F238E27FC236}">
                <a16:creationId xmlns:a16="http://schemas.microsoft.com/office/drawing/2014/main" id="{C284F968-C31C-4875-A605-E64A4D649A89}"/>
              </a:ext>
            </a:extLst>
          </p:cNvPr>
          <p:cNvGrpSpPr/>
          <p:nvPr/>
        </p:nvGrpSpPr>
        <p:grpSpPr>
          <a:xfrm>
            <a:off x="4256939" y="568244"/>
            <a:ext cx="7413079" cy="5846938"/>
            <a:chOff x="4214736" y="882033"/>
            <a:chExt cx="7413079" cy="5846938"/>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230" t="-138" r="7602" b="7852"/>
            <a:stretch/>
          </p:blipFill>
          <p:spPr>
            <a:xfrm>
              <a:off x="4214736" y="1051965"/>
              <a:ext cx="7104807" cy="5677006"/>
            </a:xfrm>
            <a:prstGeom prst="rect">
              <a:avLst/>
            </a:prstGeom>
          </p:spPr>
        </p:pic>
        <p:sp>
          <p:nvSpPr>
            <p:cNvPr id="9" name="Rounded Rectangular Callout 8"/>
            <p:cNvSpPr/>
            <p:nvPr/>
          </p:nvSpPr>
          <p:spPr>
            <a:xfrm>
              <a:off x="5114167" y="882033"/>
              <a:ext cx="1586037" cy="509798"/>
            </a:xfrm>
            <a:prstGeom prst="wedgeRoundRectCallout">
              <a:avLst>
                <a:gd name="adj1" fmla="val -20833"/>
                <a:gd name="adj2" fmla="val 83135"/>
                <a:gd name="adj3" fmla="val 16667"/>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ysClr val="windowText" lastClr="000000"/>
                  </a:solidFill>
                </a:rPr>
                <a:t>September 1</a:t>
              </a:r>
            </a:p>
          </p:txBody>
        </p:sp>
        <p:sp>
          <p:nvSpPr>
            <p:cNvPr id="12" name="Rounded Rectangular Callout 11"/>
            <p:cNvSpPr/>
            <p:nvPr/>
          </p:nvSpPr>
          <p:spPr>
            <a:xfrm>
              <a:off x="10041778" y="898217"/>
              <a:ext cx="1586037" cy="509798"/>
            </a:xfrm>
            <a:prstGeom prst="wedgeRoundRectCallout">
              <a:avLst>
                <a:gd name="adj1" fmla="val 21514"/>
                <a:gd name="adj2" fmla="val 78373"/>
                <a:gd name="adj3" fmla="val 16667"/>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ysClr val="windowText" lastClr="000000"/>
                  </a:solidFill>
                </a:rPr>
                <a:t>August 31</a:t>
              </a:r>
            </a:p>
          </p:txBody>
        </p:sp>
        <p:sp>
          <p:nvSpPr>
            <p:cNvPr id="14" name="Rounded Rectangular Callout 13"/>
            <p:cNvSpPr/>
            <p:nvPr/>
          </p:nvSpPr>
          <p:spPr>
            <a:xfrm>
              <a:off x="8604504" y="5277249"/>
              <a:ext cx="1792223" cy="736226"/>
            </a:xfrm>
            <a:prstGeom prst="wedgeRoundRectCallout">
              <a:avLst>
                <a:gd name="adj1" fmla="val -67506"/>
                <a:gd name="adj2" fmla="val -24484"/>
                <a:gd name="adj3" fmla="val 16667"/>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ysClr val="windowText" lastClr="000000"/>
                  </a:solidFill>
                </a:rPr>
                <a:t>“Build robot” (7 weeks)</a:t>
              </a:r>
            </a:p>
          </p:txBody>
        </p:sp>
      </p:grpSp>
    </p:spTree>
    <p:extLst>
      <p:ext uri="{BB962C8B-B14F-4D97-AF65-F5344CB8AC3E}">
        <p14:creationId xmlns:p14="http://schemas.microsoft.com/office/powerpoint/2010/main" val="2678467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
            <a:ext cx="10416604" cy="745588"/>
          </a:xfrm>
        </p:spPr>
        <p:txBody>
          <a:bodyPr>
            <a:noAutofit/>
          </a:bodyPr>
          <a:lstStyle/>
          <a:p>
            <a:r>
              <a:rPr lang="en-US" dirty="0">
                <a:solidFill>
                  <a:srgbClr val="FFFF00"/>
                </a:solidFill>
              </a:rPr>
              <a:t>Evolution of GS Robotics: </a:t>
            </a:r>
            <a:r>
              <a:rPr lang="en-US" dirty="0">
                <a:solidFill>
                  <a:schemeClr val="tx1">
                    <a:lumMod val="95000"/>
                  </a:schemeClr>
                </a:solidFill>
              </a:rPr>
              <a:t>Why Not BOE-BOT?</a:t>
            </a:r>
          </a:p>
        </p:txBody>
      </p:sp>
      <p:sp>
        <p:nvSpPr>
          <p:cNvPr id="3" name="Content Placeholder 2"/>
          <p:cNvSpPr>
            <a:spLocks noGrp="1"/>
          </p:cNvSpPr>
          <p:nvPr>
            <p:ph idx="1"/>
          </p:nvPr>
        </p:nvSpPr>
        <p:spPr>
          <a:xfrm>
            <a:off x="1030738" y="984738"/>
            <a:ext cx="5571230" cy="5430444"/>
          </a:xfrm>
        </p:spPr>
        <p:txBody>
          <a:bodyPr>
            <a:normAutofit/>
          </a:bodyPr>
          <a:lstStyle/>
          <a:p>
            <a:pPr marL="339725" indent="-339725"/>
            <a:r>
              <a:rPr lang="en-US" sz="3200" dirty="0"/>
              <a:t>BASIC Stamp is old processor with outdated technology</a:t>
            </a:r>
          </a:p>
          <a:p>
            <a:pPr marL="339725" indent="-339725"/>
            <a:r>
              <a:rPr lang="en-US" sz="3200" dirty="0"/>
              <a:t>Not expandable.  Robot does not evolve with the course.</a:t>
            </a:r>
          </a:p>
          <a:p>
            <a:pPr marL="339725" indent="-339725"/>
            <a:r>
              <a:rPr lang="en-US" sz="3200" dirty="0"/>
              <a:t>Sheet metal chassis and plastic wheels; unlikely to hold up over time.</a:t>
            </a:r>
          </a:p>
          <a:p>
            <a:pPr marL="796925" lvl="1" indent="-339725"/>
            <a:endParaRPr lang="en-US" sz="2800" dirty="0"/>
          </a:p>
          <a:p>
            <a:pPr marL="339725" indent="-339725"/>
            <a:endParaRPr lang="en-US" sz="32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671" y="1368614"/>
            <a:ext cx="4669536" cy="4085844"/>
          </a:xfrm>
          <a:prstGeom prst="rect">
            <a:avLst/>
          </a:prstGeom>
        </p:spPr>
      </p:pic>
    </p:spTree>
    <p:extLst>
      <p:ext uri="{BB962C8B-B14F-4D97-AF65-F5344CB8AC3E}">
        <p14:creationId xmlns:p14="http://schemas.microsoft.com/office/powerpoint/2010/main" val="1989744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048" y="0"/>
            <a:ext cx="10315968" cy="779060"/>
          </a:xfrm>
        </p:spPr>
        <p:txBody>
          <a:bodyPr>
            <a:noAutofit/>
          </a:bodyPr>
          <a:lstStyle/>
          <a:p>
            <a:r>
              <a:rPr lang="en-US" dirty="0">
                <a:solidFill>
                  <a:srgbClr val="FFFF00"/>
                </a:solidFill>
              </a:rPr>
              <a:t>Evolution of GS Robotics: </a:t>
            </a:r>
            <a:r>
              <a:rPr lang="en-US" dirty="0">
                <a:solidFill>
                  <a:schemeClr val="tx1">
                    <a:lumMod val="95000"/>
                  </a:schemeClr>
                </a:solidFill>
              </a:rPr>
              <a:t>No VEX or </a:t>
            </a:r>
            <a:r>
              <a:rPr lang="en-US" dirty="0" err="1">
                <a:solidFill>
                  <a:schemeClr val="tx1">
                    <a:lumMod val="95000"/>
                  </a:schemeClr>
                </a:solidFill>
              </a:rPr>
              <a:t>LEGo</a:t>
            </a:r>
            <a:r>
              <a:rPr lang="en-US" dirty="0">
                <a:solidFill>
                  <a:schemeClr val="tx1">
                    <a:lumMod val="95000"/>
                  </a:schemeClr>
                </a:solidFill>
              </a:rPr>
              <a:t>?</a:t>
            </a:r>
          </a:p>
        </p:txBody>
      </p:sp>
      <p:sp>
        <p:nvSpPr>
          <p:cNvPr id="3" name="Content Placeholder 2"/>
          <p:cNvSpPr>
            <a:spLocks noGrp="1"/>
          </p:cNvSpPr>
          <p:nvPr>
            <p:ph idx="1"/>
          </p:nvPr>
        </p:nvSpPr>
        <p:spPr>
          <a:xfrm>
            <a:off x="775409" y="1028054"/>
            <a:ext cx="4227062" cy="5049429"/>
          </a:xfrm>
        </p:spPr>
        <p:txBody>
          <a:bodyPr>
            <a:normAutofit fontScale="92500" lnSpcReduction="10000"/>
          </a:bodyPr>
          <a:lstStyle/>
          <a:p>
            <a:pPr marL="339725" indent="-339725"/>
            <a:r>
              <a:rPr lang="en-US" sz="3200" dirty="0"/>
              <a:t>Expensive.  Sensors and Controllers cost 3.6-5.0 times more.</a:t>
            </a:r>
          </a:p>
          <a:p>
            <a:pPr marL="339725" indent="-339725"/>
            <a:r>
              <a:rPr lang="en-US" sz="3200" dirty="0"/>
              <a:t>Proprietary hardware and software.  Not real-world enough.</a:t>
            </a:r>
          </a:p>
          <a:p>
            <a:pPr marL="339725" indent="-339725"/>
            <a:r>
              <a:rPr lang="en-US" sz="3200" dirty="0"/>
              <a:t>Limited expandability.</a:t>
            </a:r>
          </a:p>
          <a:p>
            <a:pPr marL="339725" indent="-339725"/>
            <a:r>
              <a:rPr lang="en-US" sz="3200" dirty="0"/>
              <a:t>Limited number of available sensors.</a:t>
            </a:r>
          </a:p>
          <a:p>
            <a:pPr marL="796925" lvl="1" indent="-339725"/>
            <a:endParaRPr lang="en-US" sz="2800" dirty="0"/>
          </a:p>
          <a:p>
            <a:pPr marL="339725" indent="-339725"/>
            <a:endParaRPr lang="en-US" sz="32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22</a:t>
            </a:fld>
            <a:endParaRPr lang="en-US"/>
          </a:p>
        </p:txBody>
      </p:sp>
      <p:pic>
        <p:nvPicPr>
          <p:cNvPr id="7" name="Picture 6"/>
          <p:cNvPicPr>
            <a:picLocks noChangeAspect="1"/>
          </p:cNvPicPr>
          <p:nvPr/>
        </p:nvPicPr>
        <p:blipFill>
          <a:blip r:embed="rId3"/>
          <a:stretch>
            <a:fillRect/>
          </a:stretch>
        </p:blipFill>
        <p:spPr>
          <a:xfrm>
            <a:off x="5002471" y="909950"/>
            <a:ext cx="6675120" cy="5590413"/>
          </a:xfrm>
          <a:prstGeom prst="rect">
            <a:avLst/>
          </a:prstGeom>
        </p:spPr>
      </p:pic>
      <p:sp>
        <p:nvSpPr>
          <p:cNvPr id="8" name="TextBox 7"/>
          <p:cNvSpPr txBox="1"/>
          <p:nvPr/>
        </p:nvSpPr>
        <p:spPr>
          <a:xfrm>
            <a:off x="5157216" y="6500363"/>
            <a:ext cx="6400800" cy="584775"/>
          </a:xfrm>
          <a:prstGeom prst="rect">
            <a:avLst/>
          </a:prstGeom>
          <a:noFill/>
        </p:spPr>
        <p:txBody>
          <a:bodyPr wrap="square" rtlCol="0">
            <a:spAutoFit/>
          </a:bodyPr>
          <a:lstStyle/>
          <a:p>
            <a:r>
              <a:rPr lang="en-US" sz="1600" u="sng" dirty="0">
                <a:hlinkClick r:id="rId4"/>
              </a:rPr>
              <a:t>www.pcrduino.com/wp-content/uploads/Workshops/sensor comparison.xlsx</a:t>
            </a:r>
            <a:endParaRPr lang="en-US" sz="1600" dirty="0"/>
          </a:p>
          <a:p>
            <a:endParaRPr lang="en-US" sz="1600" dirty="0"/>
          </a:p>
        </p:txBody>
      </p:sp>
    </p:spTree>
    <p:extLst>
      <p:ext uri="{BB962C8B-B14F-4D97-AF65-F5344CB8AC3E}">
        <p14:creationId xmlns:p14="http://schemas.microsoft.com/office/powerpoint/2010/main" val="2704416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957943"/>
          </a:xfrm>
        </p:spPr>
        <p:txBody>
          <a:bodyPr>
            <a:normAutofit/>
          </a:bodyPr>
          <a:lstStyle/>
          <a:p>
            <a:r>
              <a:rPr lang="en-US" dirty="0">
                <a:solidFill>
                  <a:srgbClr val="FFFF00"/>
                </a:solidFill>
              </a:rPr>
              <a:t>Evolution of GS Robotics</a:t>
            </a:r>
            <a:r>
              <a:rPr lang="en-US" dirty="0"/>
              <a:t>: Why the OneBot?</a:t>
            </a:r>
          </a:p>
        </p:txBody>
      </p:sp>
      <p:sp>
        <p:nvSpPr>
          <p:cNvPr id="4" name="Content Placeholder 3"/>
          <p:cNvSpPr>
            <a:spLocks noGrp="1"/>
          </p:cNvSpPr>
          <p:nvPr>
            <p:ph idx="1"/>
          </p:nvPr>
        </p:nvSpPr>
        <p:spPr>
          <a:xfrm>
            <a:off x="914400" y="957944"/>
            <a:ext cx="10945091" cy="4819401"/>
          </a:xfrm>
        </p:spPr>
        <p:txBody>
          <a:bodyPr>
            <a:normAutofit/>
          </a:bodyPr>
          <a:lstStyle/>
          <a:p>
            <a:pPr marL="0" indent="0">
              <a:buNone/>
            </a:pPr>
            <a:r>
              <a:rPr lang="en-US" sz="3000" dirty="0"/>
              <a:t>No robot platform checked all our boxes.  So OneBot educational platform from Patton Robotics was developed to check all our boxes.</a:t>
            </a:r>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p:txBody>
      </p:sp>
      <p:sp>
        <p:nvSpPr>
          <p:cNvPr id="3" name="Slide Number Placeholder 2"/>
          <p:cNvSpPr>
            <a:spLocks noGrp="1"/>
          </p:cNvSpPr>
          <p:nvPr>
            <p:ph type="sldNum" sz="quarter" idx="12"/>
          </p:nvPr>
        </p:nvSpPr>
        <p:spPr>
          <a:xfrm>
            <a:off x="11277600" y="6086317"/>
            <a:ext cx="771089" cy="365125"/>
          </a:xfrm>
        </p:spPr>
        <p:txBody>
          <a:bodyPr/>
          <a:lstStyle/>
          <a:p>
            <a:fld id="{B9698738-B369-4EC2-B00C-B62D0CC57A96}" type="slidenum">
              <a:rPr lang="en-US" smtClean="0"/>
              <a:t>23</a:t>
            </a:fld>
            <a:endParaRPr lang="en-US"/>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331" t="3894" r="9607" b="5563"/>
          <a:stretch/>
        </p:blipFill>
        <p:spPr>
          <a:xfrm>
            <a:off x="6359236" y="2394269"/>
            <a:ext cx="4282426" cy="3148842"/>
          </a:xfrm>
          <a:prstGeom prst="rect">
            <a:avLst/>
          </a:prstGeom>
          <a:ln>
            <a:noFill/>
          </a:ln>
          <a:effectLst>
            <a:outerShdw blurRad="190500" algn="tl" rotWithShape="0">
              <a:srgbClr val="000000">
                <a:alpha val="70000"/>
              </a:srgbClr>
            </a:outerShdw>
          </a:effectLst>
        </p:spPr>
      </p:pic>
      <p:pic>
        <p:nvPicPr>
          <p:cNvPr id="6" name="Picture 5"/>
          <p:cNvPicPr/>
          <p:nvPr/>
        </p:nvPicPr>
        <p:blipFill rotWithShape="1">
          <a:blip r:embed="rId4" cstate="print">
            <a:extLst>
              <a:ext uri="{BEBA8EAE-BF5A-486C-A8C5-ECC9F3942E4B}">
                <a14:imgProps xmlns:a14="http://schemas.microsoft.com/office/drawing/2010/main">
                  <a14:imgLayer r:embed="rId5">
                    <a14:imgEffect>
                      <a14:brightnessContrast bright="3000" contrast="6000"/>
                    </a14:imgEffect>
                  </a14:imgLayer>
                </a14:imgProps>
              </a:ext>
              <a:ext uri="{28A0092B-C50C-407E-A947-70E740481C1C}">
                <a14:useLocalDpi xmlns:a14="http://schemas.microsoft.com/office/drawing/2010/main" val="0"/>
              </a:ext>
            </a:extLst>
          </a:blip>
          <a:srcRect l="4470" t="5065" r="6149" b="7298"/>
          <a:stretch/>
        </p:blipFill>
        <p:spPr bwMode="auto">
          <a:xfrm flipH="1">
            <a:off x="1372784" y="2394269"/>
            <a:ext cx="4693920" cy="30538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8573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The OneBot Platform</a:t>
            </a:r>
          </a:p>
        </p:txBody>
      </p:sp>
      <p:sp>
        <p:nvSpPr>
          <p:cNvPr id="8196" name="Rectangle 4"/>
          <p:cNvSpPr>
            <a:spLocks noChangeArrowheads="1"/>
          </p:cNvSpPr>
          <p:nvPr/>
        </p:nvSpPr>
        <p:spPr bwMode="auto">
          <a:xfrm>
            <a:off x="742950" y="1066800"/>
            <a:ext cx="7489878" cy="546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6075" indent="-346075">
              <a:spcBef>
                <a:spcPts val="0"/>
              </a:spcBef>
              <a:spcAft>
                <a:spcPts val="1800"/>
              </a:spcAft>
            </a:pPr>
            <a:r>
              <a:rPr lang="en-US" dirty="0">
                <a:latin typeface="+mj-lt"/>
              </a:rPr>
              <a:t>It is </a:t>
            </a:r>
            <a:r>
              <a:rPr lang="en-US" dirty="0">
                <a:solidFill>
                  <a:srgbClr val="FFFF00"/>
                </a:solidFill>
                <a:latin typeface="+mj-lt"/>
              </a:rPr>
              <a:t>robust</a:t>
            </a:r>
            <a:r>
              <a:rPr lang="en-US" dirty="0">
                <a:latin typeface="+mj-lt"/>
              </a:rPr>
              <a:t>.  The aircraft aluminum chassis is practically indestructible.</a:t>
            </a:r>
          </a:p>
          <a:p>
            <a:pPr marL="346075" indent="-346075">
              <a:spcBef>
                <a:spcPts val="0"/>
              </a:spcBef>
              <a:spcAft>
                <a:spcPts val="1800"/>
              </a:spcAft>
            </a:pPr>
            <a:r>
              <a:rPr lang="en-US" dirty="0">
                <a:latin typeface="+mj-lt"/>
              </a:rPr>
              <a:t>It is </a:t>
            </a:r>
            <a:r>
              <a:rPr lang="en-US" dirty="0">
                <a:solidFill>
                  <a:srgbClr val="FFFF00"/>
                </a:solidFill>
                <a:latin typeface="+mj-lt"/>
              </a:rPr>
              <a:t>versatile</a:t>
            </a:r>
            <a:r>
              <a:rPr lang="en-US" dirty="0">
                <a:latin typeface="+mj-lt"/>
              </a:rPr>
              <a:t> and </a:t>
            </a:r>
            <a:r>
              <a:rPr lang="en-US" dirty="0">
                <a:solidFill>
                  <a:srgbClr val="FFFF00"/>
                </a:solidFill>
                <a:latin typeface="+mj-lt"/>
              </a:rPr>
              <a:t>expandable</a:t>
            </a:r>
            <a:r>
              <a:rPr lang="en-US" dirty="0">
                <a:latin typeface="+mj-lt"/>
              </a:rPr>
              <a:t>.  Many pre-drilled thru and tapped holes makes it easy to mount lots of boards, sensors, motors, and other devices.  </a:t>
            </a:r>
          </a:p>
          <a:p>
            <a:pPr marL="346075" indent="-346075">
              <a:spcBef>
                <a:spcPts val="0"/>
              </a:spcBef>
              <a:spcAft>
                <a:spcPts val="1800"/>
              </a:spcAft>
            </a:pPr>
            <a:r>
              <a:rPr lang="en-US" dirty="0">
                <a:latin typeface="+mj-lt"/>
              </a:rPr>
              <a:t>It is </a:t>
            </a:r>
            <a:r>
              <a:rPr lang="en-US" dirty="0">
                <a:solidFill>
                  <a:srgbClr val="FFFF00"/>
                </a:solidFill>
                <a:latin typeface="+mj-lt"/>
              </a:rPr>
              <a:t>inexpensive</a:t>
            </a:r>
            <a:r>
              <a:rPr lang="en-US" dirty="0">
                <a:latin typeface="+mj-lt"/>
              </a:rPr>
              <a:t>.  Well-outfitted for $170 means each student gets one!</a:t>
            </a:r>
            <a:endParaRPr lang="en-US" altLang="en-US" dirty="0">
              <a:latin typeface="+mj-lt"/>
            </a:endParaRPr>
          </a:p>
        </p:txBody>
      </p:sp>
      <p:pic>
        <p:nvPicPr>
          <p:cNvPr id="51" name="Picture 50">
            <a:extLst>
              <a:ext uri="{FF2B5EF4-FFF2-40B4-BE49-F238E27FC236}">
                <a16:creationId xmlns:a16="http://schemas.microsoft.com/office/drawing/2014/main" id="{6EABC601-773E-4167-BACF-3E48F792BD9C}"/>
              </a:ext>
            </a:extLst>
          </p:cNvPr>
          <p:cNvPicPr>
            <a:picLocks noChangeAspect="1"/>
          </p:cNvPicPr>
          <p:nvPr/>
        </p:nvPicPr>
        <p:blipFill>
          <a:blip r:embed="rId3"/>
          <a:stretch>
            <a:fillRect/>
          </a:stretch>
        </p:blipFill>
        <p:spPr>
          <a:xfrm>
            <a:off x="8232828" y="1977719"/>
            <a:ext cx="3959171" cy="2994331"/>
          </a:xfrm>
          <a:prstGeom prst="rect">
            <a:avLst/>
          </a:prstGeom>
        </p:spPr>
      </p:pic>
      <p:sp>
        <p:nvSpPr>
          <p:cNvPr id="5" name="Slide Number Placeholder 2">
            <a:extLst>
              <a:ext uri="{FF2B5EF4-FFF2-40B4-BE49-F238E27FC236}">
                <a16:creationId xmlns:a16="http://schemas.microsoft.com/office/drawing/2014/main" id="{A87C53D1-D1E8-419B-AD4C-E96C1F9DC7B5}"/>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24</a:t>
            </a:fld>
            <a:endParaRPr lang="en-US"/>
          </a:p>
        </p:txBody>
      </p:sp>
    </p:spTree>
    <p:extLst>
      <p:ext uri="{BB962C8B-B14F-4D97-AF65-F5344CB8AC3E}">
        <p14:creationId xmlns:p14="http://schemas.microsoft.com/office/powerpoint/2010/main" val="2890238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262637"/>
            <a:ext cx="10279500" cy="554526"/>
          </a:xfrm>
        </p:spPr>
        <p:txBody>
          <a:bodyPr>
            <a:noAutofit/>
          </a:bodyPr>
          <a:lstStyle/>
          <a:p>
            <a:r>
              <a:rPr lang="en-US" dirty="0">
                <a:solidFill>
                  <a:srgbClr val="FFFF00"/>
                </a:solidFill>
              </a:rPr>
              <a:t>Evolution of GS Robotics: </a:t>
            </a:r>
            <a:r>
              <a:rPr lang="en-US" dirty="0"/>
              <a:t>The Early Course</a:t>
            </a:r>
          </a:p>
        </p:txBody>
      </p:sp>
      <p:sp>
        <p:nvSpPr>
          <p:cNvPr id="3" name="Content Placeholder 2"/>
          <p:cNvSpPr>
            <a:spLocks noGrp="1"/>
          </p:cNvSpPr>
          <p:nvPr>
            <p:ph idx="1"/>
          </p:nvPr>
        </p:nvSpPr>
        <p:spPr>
          <a:xfrm>
            <a:off x="808477" y="1262743"/>
            <a:ext cx="7813009" cy="5179865"/>
          </a:xfrm>
        </p:spPr>
        <p:txBody>
          <a:bodyPr>
            <a:noAutofit/>
          </a:bodyPr>
          <a:lstStyle/>
          <a:p>
            <a:pPr marL="284163" indent="-284163"/>
            <a:r>
              <a:rPr lang="en-US" sz="3200" dirty="0"/>
              <a:t>Started with 12 students and 6 loaner bots from Patton Robotics.  We’d destroy them, they’d redesign them.</a:t>
            </a:r>
          </a:p>
          <a:p>
            <a:pPr marL="284163" indent="-284163"/>
            <a:r>
              <a:rPr lang="en-US" sz="3200" dirty="0"/>
              <a:t>Only one box of electro-mechanical components.</a:t>
            </a:r>
          </a:p>
          <a:p>
            <a:pPr marL="284163" indent="-284163"/>
            <a:r>
              <a:rPr lang="en-US" sz="3200" dirty="0"/>
              <a:t>Lecture-based, so all students moved at same pace.  Not desirable! </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25</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480" b="18800"/>
          <a:stretch/>
        </p:blipFill>
        <p:spPr>
          <a:xfrm>
            <a:off x="8817483" y="1368410"/>
            <a:ext cx="2988972" cy="1814904"/>
          </a:xfrm>
          <a:prstGeom prst="rect">
            <a:avLst/>
          </a:prstGeom>
        </p:spPr>
      </p:pic>
      <p:pic>
        <p:nvPicPr>
          <p:cNvPr id="8" name="Picture 8" descr="DSC00024"/>
          <p:cNvPicPr>
            <a:picLocks noChangeAspect="1" noChangeArrowheads="1"/>
          </p:cNvPicPr>
          <p:nvPr/>
        </p:nvPicPr>
        <p:blipFill rotWithShape="1">
          <a:blip r:embed="rId4">
            <a:lum bright="6000" contrast="12000"/>
            <a:extLst>
              <a:ext uri="{28A0092B-C50C-407E-A947-70E740481C1C}">
                <a14:useLocalDpi xmlns:a14="http://schemas.microsoft.com/office/drawing/2010/main" val="0"/>
              </a:ext>
            </a:extLst>
          </a:blip>
          <a:srcRect l="8611" t="1958" r="4230" b="1490"/>
          <a:stretch/>
        </p:blipFill>
        <p:spPr bwMode="auto">
          <a:xfrm>
            <a:off x="8817483" y="3270398"/>
            <a:ext cx="2988973" cy="248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684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Evolution of GS Robotics: </a:t>
            </a:r>
            <a:r>
              <a:rPr lang="en-US" dirty="0"/>
              <a:t>The Early Course</a:t>
            </a:r>
          </a:p>
        </p:txBody>
      </p:sp>
      <p:sp>
        <p:nvSpPr>
          <p:cNvPr id="3" name="Content Placeholder 2"/>
          <p:cNvSpPr>
            <a:spLocks noGrp="1"/>
          </p:cNvSpPr>
          <p:nvPr>
            <p:ph idx="1"/>
          </p:nvPr>
        </p:nvSpPr>
        <p:spPr>
          <a:xfrm>
            <a:off x="815510" y="943245"/>
            <a:ext cx="7246821" cy="4534073"/>
          </a:xfrm>
        </p:spPr>
        <p:txBody>
          <a:bodyPr>
            <a:normAutofit fontScale="85000" lnSpcReduction="20000"/>
          </a:bodyPr>
          <a:lstStyle/>
          <a:p>
            <a:pPr marL="339725" indent="-339725"/>
            <a:r>
              <a:rPr lang="en-US" sz="3200" dirty="0"/>
              <a:t>Not a lot of material covered in the early years – even in three terms.  Limited by lecture style and speed of student group.</a:t>
            </a:r>
          </a:p>
          <a:p>
            <a:pPr marL="339725" indent="-339725"/>
            <a:r>
              <a:rPr lang="en-US" sz="3200" dirty="0"/>
              <a:t>Primitive facilities, limited equipment, basic assignments, but great fun!  (We didn’t know any better.)  Students started pushing the envelope.</a:t>
            </a:r>
          </a:p>
          <a:p>
            <a:pPr marL="339725" indent="-339725"/>
            <a:r>
              <a:rPr lang="en-US" sz="3200" dirty="0"/>
              <a:t>Lots of “dumb” dead-reckoning robots.</a:t>
            </a:r>
          </a:p>
          <a:p>
            <a:pPr marL="339725" indent="-339725"/>
            <a:r>
              <a:rPr lang="en-US" sz="3200" dirty="0"/>
              <a:t>Course culminated with simple autonomous robot.</a:t>
            </a:r>
          </a:p>
          <a:p>
            <a:pPr marL="339725" indent="-339725"/>
            <a:r>
              <a:rPr lang="en-US" sz="3200" dirty="0"/>
              <a:t>Early YouTube videos: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26</a:t>
            </a:fld>
            <a:endParaRPr lang="en-US"/>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8271100" y="1250069"/>
            <a:ext cx="3479059" cy="2424526"/>
          </a:xfrm>
          <a:prstGeom prst="rect">
            <a:avLst/>
          </a:prstGeom>
        </p:spPr>
      </p:pic>
      <p:sp>
        <p:nvSpPr>
          <p:cNvPr id="6" name="TextBox 5"/>
          <p:cNvSpPr txBox="1"/>
          <p:nvPr/>
        </p:nvSpPr>
        <p:spPr>
          <a:xfrm>
            <a:off x="1823901" y="5242279"/>
            <a:ext cx="6047002" cy="1200329"/>
          </a:xfrm>
          <a:prstGeom prst="rect">
            <a:avLst/>
          </a:prstGeom>
          <a:noFill/>
        </p:spPr>
        <p:txBody>
          <a:bodyPr wrap="square" rtlCol="0">
            <a:spAutoFit/>
          </a:bodyPr>
          <a:lstStyle/>
          <a:p>
            <a:r>
              <a:rPr lang="en-US" sz="2400" dirty="0"/>
              <a:t>Robot Race: </a:t>
            </a:r>
            <a:r>
              <a:rPr lang="en-US" sz="2000" u="sng" dirty="0">
                <a:hlinkClick r:id="rId5"/>
              </a:rPr>
              <a:t>https://youtu.be/iv5yEhsUt94?t=4</a:t>
            </a:r>
            <a:endParaRPr lang="en-US" sz="2000" dirty="0"/>
          </a:p>
          <a:p>
            <a:r>
              <a:rPr lang="en-US" sz="2400" dirty="0"/>
              <a:t>Obstacle Course</a:t>
            </a:r>
            <a:r>
              <a:rPr lang="en-US" sz="1600" dirty="0"/>
              <a:t>: </a:t>
            </a:r>
            <a:r>
              <a:rPr lang="en-US" sz="2000" u="sng" dirty="0">
                <a:hlinkClick r:id="rId6"/>
              </a:rPr>
              <a:t>https://youtu.be/cWlK8lbHUCA</a:t>
            </a:r>
            <a:endParaRPr lang="en-US" sz="3200" dirty="0"/>
          </a:p>
          <a:p>
            <a:r>
              <a:rPr lang="en-US" sz="2400" dirty="0"/>
              <a:t>Line Following: </a:t>
            </a:r>
            <a:r>
              <a:rPr lang="en-US" sz="2000" u="sng" dirty="0">
                <a:hlinkClick r:id="rId7"/>
              </a:rPr>
              <a:t>https://youtu.be/cjrybua2zKU</a:t>
            </a:r>
            <a:endParaRPr lang="en-US" sz="2800" dirty="0"/>
          </a:p>
        </p:txBody>
      </p:sp>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Lst>
          </a:blip>
          <a:srcRect l="9656"/>
          <a:stretch/>
        </p:blipFill>
        <p:spPr>
          <a:xfrm>
            <a:off x="8271099" y="3783100"/>
            <a:ext cx="3479059" cy="2154675"/>
          </a:xfrm>
          <a:prstGeom prst="rect">
            <a:avLst/>
          </a:prstGeom>
        </p:spPr>
      </p:pic>
    </p:spTree>
    <p:extLst>
      <p:ext uri="{BB962C8B-B14F-4D97-AF65-F5344CB8AC3E}">
        <p14:creationId xmlns:p14="http://schemas.microsoft.com/office/powerpoint/2010/main" val="4203351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856343"/>
          </a:xfrm>
        </p:spPr>
        <p:txBody>
          <a:bodyPr>
            <a:noAutofit/>
          </a:bodyPr>
          <a:lstStyle/>
          <a:p>
            <a:r>
              <a:rPr lang="en-US" dirty="0">
                <a:solidFill>
                  <a:srgbClr val="FFFF00"/>
                </a:solidFill>
              </a:rPr>
              <a:t>Evolution of GS Robotics: </a:t>
            </a:r>
            <a:r>
              <a:rPr lang="en-US" dirty="0"/>
              <a:t>The Early Course</a:t>
            </a:r>
          </a:p>
        </p:txBody>
      </p:sp>
      <p:sp>
        <p:nvSpPr>
          <p:cNvPr id="3" name="Content Placeholder 2"/>
          <p:cNvSpPr>
            <a:spLocks noGrp="1"/>
          </p:cNvSpPr>
          <p:nvPr>
            <p:ph idx="1"/>
          </p:nvPr>
        </p:nvSpPr>
        <p:spPr>
          <a:xfrm>
            <a:off x="667657" y="856343"/>
            <a:ext cx="11237831" cy="5690762"/>
          </a:xfrm>
        </p:spPr>
        <p:txBody>
          <a:bodyPr>
            <a:normAutofit/>
          </a:bodyPr>
          <a:lstStyle/>
          <a:p>
            <a:pPr marL="339725" indent="-339725"/>
            <a:r>
              <a:rPr lang="en-US" sz="2800" dirty="0"/>
              <a:t>Seen as “expensive” until we pointed out a classroom set of robots cost as much as </a:t>
            </a:r>
            <a:r>
              <a:rPr lang="en-US" sz="2800" b="1" u="sng" dirty="0"/>
              <a:t>one</a:t>
            </a:r>
            <a:r>
              <a:rPr lang="en-US" sz="2800" dirty="0"/>
              <a:t> of the 18 computers in the cart.  (About $170 per robot kit.)</a:t>
            </a:r>
          </a:p>
          <a:p>
            <a:pPr marL="284163" indent="-284163"/>
            <a:r>
              <a:rPr lang="en-US" sz="2800" dirty="0"/>
              <a:t>Reusable, robust, and expandable robots.  (Still in action today!)</a:t>
            </a:r>
          </a:p>
          <a:p>
            <a:pPr marL="284163" indent="-284163"/>
            <a:r>
              <a:rPr lang="en-US" sz="2800" dirty="0"/>
              <a:t>Students shared robots (2 per bot).  </a:t>
            </a:r>
          </a:p>
          <a:p>
            <a:pPr marL="284163" indent="-284163"/>
            <a:r>
              <a:rPr lang="en-US" sz="2800" dirty="0"/>
              <a:t>Classes shared robots (1 set per 2 classes).</a:t>
            </a:r>
          </a:p>
          <a:p>
            <a:pPr marL="284163" indent="-284163"/>
            <a:r>
              <a:rPr lang="en-US" sz="2800" dirty="0"/>
              <a:t>500% growth within 3 years! (2 classes, 32 students).  Today we have 3 classes, 45 students + waiting list.  (750% growth).  </a:t>
            </a:r>
          </a:p>
          <a:p>
            <a:pPr marL="339725" indent="-339725"/>
            <a:r>
              <a:rPr lang="en-US" sz="2800" dirty="0"/>
              <a:t>Initial investment has paid for itself 1000x over and spawned new courses (AP CS, A.I, Advanced Robotics, etc.)  15% of school. 1400% growth.</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27</a:t>
            </a:fld>
            <a:endParaRPr lang="en-US"/>
          </a:p>
        </p:txBody>
      </p:sp>
    </p:spTree>
    <p:extLst>
      <p:ext uri="{BB962C8B-B14F-4D97-AF65-F5344CB8AC3E}">
        <p14:creationId xmlns:p14="http://schemas.microsoft.com/office/powerpoint/2010/main" val="1275791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596" y="0"/>
            <a:ext cx="9905998" cy="899886"/>
          </a:xfrm>
        </p:spPr>
        <p:txBody>
          <a:bodyPr/>
          <a:lstStyle/>
          <a:p>
            <a:r>
              <a:rPr lang="en-US" dirty="0">
                <a:solidFill>
                  <a:srgbClr val="FFFF00"/>
                </a:solidFill>
              </a:rPr>
              <a:t>So much to cover, so little time …</a:t>
            </a:r>
          </a:p>
        </p:txBody>
      </p:sp>
      <p:sp>
        <p:nvSpPr>
          <p:cNvPr id="3" name="Content Placeholder 2"/>
          <p:cNvSpPr>
            <a:spLocks noGrp="1"/>
          </p:cNvSpPr>
          <p:nvPr>
            <p:ph idx="1"/>
          </p:nvPr>
        </p:nvSpPr>
        <p:spPr>
          <a:xfrm>
            <a:off x="841749" y="899886"/>
            <a:ext cx="10723691" cy="5757392"/>
          </a:xfrm>
        </p:spPr>
        <p:txBody>
          <a:bodyPr>
            <a:normAutofit lnSpcReduction="10000"/>
          </a:bodyPr>
          <a:lstStyle/>
          <a:p>
            <a:pPr marL="339725" indent="-339725"/>
            <a:r>
              <a:rPr lang="en-US" sz="3200" dirty="0"/>
              <a:t>What follows is a mere taste of the possibilities for students in the arena of programming, physical computing, and robotics.</a:t>
            </a:r>
          </a:p>
          <a:p>
            <a:pPr marL="339725" indent="-339725"/>
            <a:r>
              <a:rPr lang="en-US" sz="3200" dirty="0"/>
              <a:t>You will begin with some hands-on skills using pre-programmed applications that will illuminate how to use logic to solve problems involving light from an LED and robot motion.</a:t>
            </a:r>
          </a:p>
          <a:p>
            <a:pPr marL="339725" indent="-339725"/>
            <a:r>
              <a:rPr lang="en-US" sz="3200" dirty="0"/>
              <a:t>You will also play with a wide range of sensors and experiment with different ways to display sensor data.</a:t>
            </a:r>
          </a:p>
          <a:p>
            <a:pPr marL="339725" indent="-339725"/>
            <a:r>
              <a:rPr lang="en-US" sz="3200" dirty="0"/>
              <a:t>We’ll dive into traditional programming topics.</a:t>
            </a:r>
          </a:p>
          <a:p>
            <a:pPr marL="339725" indent="-339725"/>
            <a:r>
              <a:rPr lang="en-US" sz="3200" dirty="0"/>
              <a:t>We hope you will ask questions as we proceed!</a:t>
            </a:r>
          </a:p>
        </p:txBody>
      </p:sp>
      <p:sp>
        <p:nvSpPr>
          <p:cNvPr id="4" name="Slide Number Placeholder 3"/>
          <p:cNvSpPr>
            <a:spLocks noGrp="1"/>
          </p:cNvSpPr>
          <p:nvPr>
            <p:ph type="sldNum" sz="quarter" idx="12"/>
          </p:nvPr>
        </p:nvSpPr>
        <p:spPr>
          <a:xfrm>
            <a:off x="11420911" y="6080222"/>
            <a:ext cx="771089" cy="365125"/>
          </a:xfrm>
        </p:spPr>
        <p:txBody>
          <a:bodyPr/>
          <a:lstStyle/>
          <a:p>
            <a:fld id="{B9698738-B369-4EC2-B00C-B62D0CC57A96}" type="slidenum">
              <a:rPr lang="en-US" smtClean="0"/>
              <a:t>28</a:t>
            </a:fld>
            <a:endParaRPr lang="en-US" dirty="0"/>
          </a:p>
        </p:txBody>
      </p:sp>
    </p:spTree>
    <p:extLst>
      <p:ext uri="{BB962C8B-B14F-4D97-AF65-F5344CB8AC3E}">
        <p14:creationId xmlns:p14="http://schemas.microsoft.com/office/powerpoint/2010/main" val="2329401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531CE-08EA-47DD-8BB3-5B0AAE9E697D}"/>
              </a:ext>
            </a:extLst>
          </p:cNvPr>
          <p:cNvPicPr>
            <a:picLocks noChangeAspect="1"/>
          </p:cNvPicPr>
          <p:nvPr/>
        </p:nvPicPr>
        <p:blipFill>
          <a:blip r:embed="rId3"/>
          <a:stretch>
            <a:fillRect/>
          </a:stretch>
        </p:blipFill>
        <p:spPr>
          <a:xfrm>
            <a:off x="8191401" y="2978727"/>
            <a:ext cx="4242522" cy="3099870"/>
          </a:xfrm>
          <a:prstGeom prst="rect">
            <a:avLst/>
          </a:prstGeom>
          <a:ln>
            <a:noFill/>
          </a:ln>
          <a:effectLst>
            <a:outerShdw blurRad="292100" dist="139700" dir="2700000" algn="tl" rotWithShape="0">
              <a:srgbClr val="333333">
                <a:alpha val="65000"/>
              </a:srgbClr>
            </a:outerShdw>
          </a:effectLst>
        </p:spPr>
      </p:pic>
      <p:sp>
        <p:nvSpPr>
          <p:cNvPr id="8194" name="Rectangle 2"/>
          <p:cNvSpPr>
            <a:spLocks noGrp="1" noChangeArrowheads="1"/>
          </p:cNvSpPr>
          <p:nvPr>
            <p:ph type="title"/>
          </p:nvPr>
        </p:nvSpPr>
        <p:spPr>
          <a:xfrm>
            <a:off x="1123950" y="0"/>
            <a:ext cx="10325100" cy="1066801"/>
          </a:xfrm>
        </p:spPr>
        <p:txBody>
          <a:bodyPr>
            <a:normAutofit/>
          </a:bodyPr>
          <a:lstStyle/>
          <a:p>
            <a:pPr eaLnBrk="1" hangingPunct="1"/>
            <a:r>
              <a:rPr lang="en-US" altLang="en-US" dirty="0">
                <a:solidFill>
                  <a:srgbClr val="FFFF00"/>
                </a:solidFill>
              </a:rPr>
              <a:t>Examine Your robot: </a:t>
            </a:r>
            <a:r>
              <a:rPr lang="en-US" altLang="en-US" dirty="0"/>
              <a:t>Teensy Microcontroller</a:t>
            </a:r>
          </a:p>
        </p:txBody>
      </p:sp>
      <p:sp>
        <p:nvSpPr>
          <p:cNvPr id="8196" name="Rectangle 4"/>
          <p:cNvSpPr>
            <a:spLocks noChangeArrowheads="1"/>
          </p:cNvSpPr>
          <p:nvPr/>
        </p:nvSpPr>
        <p:spPr bwMode="auto">
          <a:xfrm>
            <a:off x="1123950" y="1066801"/>
            <a:ext cx="10325100" cy="191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dirty="0">
                <a:latin typeface="+mj-lt"/>
              </a:rPr>
              <a:t>Our preferred microcontroller is the </a:t>
            </a:r>
            <a:r>
              <a:rPr lang="en-US" b="1" dirty="0">
                <a:solidFill>
                  <a:srgbClr val="FFFF00"/>
                </a:solidFill>
                <a:latin typeface="+mj-lt"/>
              </a:rPr>
              <a:t>Teensy 3.2</a:t>
            </a:r>
            <a:r>
              <a:rPr lang="en-US" dirty="0">
                <a:latin typeface="+mj-lt"/>
              </a:rPr>
              <a:t>, which is made in the USA by PJRC. </a:t>
            </a:r>
            <a:r>
              <a:rPr lang="en-US" altLang="en-US" dirty="0">
                <a:latin typeface="+mj-lt"/>
              </a:rPr>
              <a:t>It is the brain of your robot!  You will program this popular 3.3-volt </a:t>
            </a:r>
            <a:r>
              <a:rPr lang="en-US" altLang="en-US" dirty="0">
                <a:solidFill>
                  <a:srgbClr val="FFFF00"/>
                </a:solidFill>
                <a:latin typeface="+mj-lt"/>
              </a:rPr>
              <a:t>development board </a:t>
            </a:r>
            <a:r>
              <a:rPr lang="en-US" altLang="en-US" dirty="0">
                <a:latin typeface="+mj-lt"/>
              </a:rPr>
              <a:t>with a computer language called Arduino C using the Arduino IDE. </a:t>
            </a:r>
          </a:p>
        </p:txBody>
      </p:sp>
      <p:sp>
        <p:nvSpPr>
          <p:cNvPr id="8" name="Rectangle 3">
            <a:extLst>
              <a:ext uri="{FF2B5EF4-FFF2-40B4-BE49-F238E27FC236}">
                <a16:creationId xmlns:a16="http://schemas.microsoft.com/office/drawing/2014/main" id="{1BCBC876-114E-4B2E-9EA9-54B49D3D9AE0}"/>
              </a:ext>
            </a:extLst>
          </p:cNvPr>
          <p:cNvSpPr>
            <a:spLocks noGrp="1" noChangeArrowheads="1"/>
          </p:cNvSpPr>
          <p:nvPr>
            <p:ph type="body" sz="half" idx="1"/>
          </p:nvPr>
        </p:nvSpPr>
        <p:spPr>
          <a:xfrm>
            <a:off x="1302327" y="3068782"/>
            <a:ext cx="8672286" cy="3493792"/>
          </a:xfrm>
        </p:spPr>
        <p:txBody>
          <a:bodyPr>
            <a:noAutofit/>
          </a:bodyPr>
          <a:lstStyle/>
          <a:p>
            <a:pPr eaLnBrk="1" hangingPunct="1"/>
            <a:r>
              <a:rPr lang="en-US" altLang="en-US" sz="2800" dirty="0"/>
              <a:t>Small and fast ARM processor</a:t>
            </a:r>
          </a:p>
          <a:p>
            <a:pPr eaLnBrk="1" hangingPunct="1"/>
            <a:r>
              <a:rPr lang="en-US" altLang="en-US" sz="2800" dirty="0"/>
              <a:t>Unbelievable math engine.</a:t>
            </a:r>
          </a:p>
          <a:p>
            <a:r>
              <a:rPr lang="en-US" altLang="en-US" sz="2800" dirty="0"/>
              <a:t>Inexpensive ($20) </a:t>
            </a:r>
            <a:r>
              <a:rPr lang="en-US" altLang="en-US" sz="2200" dirty="0"/>
              <a:t>(</a:t>
            </a:r>
            <a:r>
              <a:rPr lang="en-US" sz="2000" dirty="0">
                <a:hlinkClick r:id="rId4"/>
              </a:rPr>
              <a:t>pattonrobotics.com/products/teensy-3-2</a:t>
            </a:r>
            <a:r>
              <a:rPr lang="en-US" altLang="en-US" sz="2200" dirty="0"/>
              <a:t>)</a:t>
            </a:r>
          </a:p>
          <a:p>
            <a:pPr eaLnBrk="1" hangingPunct="1"/>
            <a:r>
              <a:rPr lang="en-US" altLang="en-US" sz="2800" dirty="0"/>
              <a:t>Uses EEPROM storage</a:t>
            </a:r>
          </a:p>
          <a:p>
            <a:pPr eaLnBrk="1" hangingPunct="1"/>
            <a:r>
              <a:rPr lang="en-US" altLang="en-US" sz="2800" dirty="0"/>
              <a:t>Easily communicates with sensors, motors, LCDs, etc.</a:t>
            </a:r>
          </a:p>
        </p:txBody>
      </p:sp>
      <p:sp>
        <p:nvSpPr>
          <p:cNvPr id="6" name="Slide Number Placeholder 2">
            <a:extLst>
              <a:ext uri="{FF2B5EF4-FFF2-40B4-BE49-F238E27FC236}">
                <a16:creationId xmlns:a16="http://schemas.microsoft.com/office/drawing/2014/main" id="{D99CC38D-5F00-4476-91B3-980B63572BBE}"/>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29</a:t>
            </a:fld>
            <a:endParaRPr lang="en-US"/>
          </a:p>
        </p:txBody>
      </p:sp>
    </p:spTree>
    <p:extLst>
      <p:ext uri="{BB962C8B-B14F-4D97-AF65-F5344CB8AC3E}">
        <p14:creationId xmlns:p14="http://schemas.microsoft.com/office/powerpoint/2010/main" val="308277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64887"/>
            <a:ext cx="9905998" cy="1478570"/>
          </a:xfrm>
        </p:spPr>
        <p:txBody>
          <a:bodyPr/>
          <a:lstStyle/>
          <a:p>
            <a:r>
              <a:rPr lang="en-US"/>
              <a:t>File Locations</a:t>
            </a:r>
            <a:endParaRPr lang="en-US" dirty="0"/>
          </a:p>
        </p:txBody>
      </p:sp>
      <p:sp>
        <p:nvSpPr>
          <p:cNvPr id="3" name="Slide Number Placeholder 2"/>
          <p:cNvSpPr>
            <a:spLocks noGrp="1"/>
          </p:cNvSpPr>
          <p:nvPr>
            <p:ph type="sldNum" sz="quarter" idx="12"/>
          </p:nvPr>
        </p:nvSpPr>
        <p:spPr>
          <a:xfrm>
            <a:off x="11420911" y="6053206"/>
            <a:ext cx="771089" cy="365125"/>
          </a:xfrm>
        </p:spPr>
        <p:txBody>
          <a:bodyPr/>
          <a:lstStyle/>
          <a:p>
            <a:fld id="{B9698738-B369-4EC2-B00C-B62D0CC57A96}" type="slidenum">
              <a:rPr lang="en-US" smtClean="0"/>
              <a:t>3</a:t>
            </a:fld>
            <a:endParaRPr lang="en-US"/>
          </a:p>
        </p:txBody>
      </p:sp>
      <p:sp>
        <p:nvSpPr>
          <p:cNvPr id="5" name="Subtitle 2"/>
          <p:cNvSpPr txBox="1">
            <a:spLocks/>
          </p:cNvSpPr>
          <p:nvPr/>
        </p:nvSpPr>
        <p:spPr>
          <a:xfrm>
            <a:off x="1765678" y="1666960"/>
            <a:ext cx="8261588" cy="420785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r>
              <a:rPr lang="en-US" sz="3600" cap="none" dirty="0">
                <a:solidFill>
                  <a:srgbClr val="FFFF00"/>
                </a:solidFill>
              </a:rPr>
              <a:t>Download this PowerPoint file here:</a:t>
            </a:r>
          </a:p>
          <a:p>
            <a:pPr algn="ctr">
              <a:lnSpc>
                <a:spcPct val="100000"/>
              </a:lnSpc>
              <a:spcBef>
                <a:spcPts val="600"/>
              </a:spcBef>
            </a:pPr>
            <a:r>
              <a:rPr lang="en-US" sz="3600" cap="none" dirty="0">
                <a:solidFill>
                  <a:srgbClr val="FFFF00"/>
                </a:solidFill>
                <a:hlinkClick r:id="rId3"/>
              </a:rPr>
              <a:t>www.pcrduino.com/workshops/</a:t>
            </a:r>
            <a:endParaRPr lang="en-US" sz="3600" cap="none" dirty="0">
              <a:solidFill>
                <a:srgbClr val="FFFF00"/>
              </a:solidFill>
            </a:endParaRPr>
          </a:p>
          <a:p>
            <a:pPr algn="ctr"/>
            <a:endParaRPr lang="en-US" sz="3600" cap="none" dirty="0">
              <a:solidFill>
                <a:srgbClr val="FFFF00"/>
              </a:solidFill>
            </a:endParaRPr>
          </a:p>
          <a:p>
            <a:pPr algn="ctr"/>
            <a:r>
              <a:rPr lang="en-US" sz="3600" cap="none" dirty="0">
                <a:solidFill>
                  <a:srgbClr val="FFFF00"/>
                </a:solidFill>
              </a:rPr>
              <a:t>Download our PC&amp;R Curriculum files here:</a:t>
            </a:r>
          </a:p>
          <a:p>
            <a:pPr algn="ctr">
              <a:lnSpc>
                <a:spcPct val="100000"/>
              </a:lnSpc>
              <a:spcBef>
                <a:spcPts val="600"/>
              </a:spcBef>
            </a:pPr>
            <a:r>
              <a:rPr lang="en-US" sz="3600" cap="none" dirty="0">
                <a:solidFill>
                  <a:srgbClr val="FFFF00"/>
                </a:solidFill>
                <a:hlinkClick r:id="rId4"/>
              </a:rPr>
              <a:t>www.pcrduino.com/resources/</a:t>
            </a:r>
            <a:r>
              <a:rPr lang="en-US" sz="3600" cap="none" dirty="0">
                <a:solidFill>
                  <a:srgbClr val="FFFF00"/>
                </a:solidFill>
              </a:rPr>
              <a:t> </a:t>
            </a:r>
          </a:p>
          <a:p>
            <a:pPr algn="ctr">
              <a:lnSpc>
                <a:spcPct val="100000"/>
              </a:lnSpc>
              <a:spcBef>
                <a:spcPts val="600"/>
              </a:spcBef>
            </a:pPr>
            <a:r>
              <a:rPr lang="en-US" sz="3600" cap="none" dirty="0">
                <a:solidFill>
                  <a:srgbClr val="FFFF00"/>
                </a:solidFill>
              </a:rPr>
              <a:t> </a:t>
            </a:r>
          </a:p>
        </p:txBody>
      </p:sp>
    </p:spTree>
    <p:extLst>
      <p:ext uri="{BB962C8B-B14F-4D97-AF65-F5344CB8AC3E}">
        <p14:creationId xmlns:p14="http://schemas.microsoft.com/office/powerpoint/2010/main" val="495797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Examine Your robot: </a:t>
            </a:r>
            <a:r>
              <a:rPr lang="en-US" altLang="en-US" dirty="0"/>
              <a:t>PRT_28 Motherboard</a:t>
            </a:r>
          </a:p>
        </p:txBody>
      </p:sp>
      <p:sp>
        <p:nvSpPr>
          <p:cNvPr id="8196" name="Rectangle 4"/>
          <p:cNvSpPr>
            <a:spLocks noChangeArrowheads="1"/>
          </p:cNvSpPr>
          <p:nvPr/>
        </p:nvSpPr>
        <p:spPr bwMode="auto">
          <a:xfrm>
            <a:off x="1123950" y="930924"/>
            <a:ext cx="10325100" cy="167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dirty="0">
                <a:latin typeface="+mn-lt"/>
              </a:rPr>
              <a:t>To facilitate communication with the Teensy, we will use the small PRT_28 motherboard made in the USA by Patton Robotics.  The board was created out of necessity.</a:t>
            </a:r>
          </a:p>
        </p:txBody>
      </p:sp>
      <p:sp>
        <p:nvSpPr>
          <p:cNvPr id="9" name="Rectangle 3">
            <a:extLst>
              <a:ext uri="{FF2B5EF4-FFF2-40B4-BE49-F238E27FC236}">
                <a16:creationId xmlns:a16="http://schemas.microsoft.com/office/drawing/2014/main" id="{34B0E9FD-2CC7-434F-8757-5C4709F2082C}"/>
              </a:ext>
            </a:extLst>
          </p:cNvPr>
          <p:cNvSpPr>
            <a:spLocks noGrp="1" noChangeArrowheads="1"/>
          </p:cNvSpPr>
          <p:nvPr>
            <p:ph type="body" sz="half" idx="1"/>
          </p:nvPr>
        </p:nvSpPr>
        <p:spPr>
          <a:xfrm>
            <a:off x="1143040" y="2691775"/>
            <a:ext cx="6085074" cy="3962400"/>
          </a:xfrm>
        </p:spPr>
        <p:txBody>
          <a:bodyPr>
            <a:noAutofit/>
          </a:bodyPr>
          <a:lstStyle/>
          <a:p>
            <a:r>
              <a:rPr lang="en-US" altLang="en-US" sz="2800" dirty="0"/>
              <a:t>Inexpensive ($20) and robust.  Field tested in space!</a:t>
            </a:r>
          </a:p>
          <a:p>
            <a:pPr eaLnBrk="1" hangingPunct="1"/>
            <a:r>
              <a:rPr lang="en-US" altLang="en-US" sz="2800" dirty="0"/>
              <a:t>Sold pre-assembled or as a DIY kit.  (Great soldering exercise for students!)</a:t>
            </a:r>
          </a:p>
          <a:p>
            <a:pPr eaLnBrk="1" hangingPunct="1"/>
            <a:r>
              <a:rPr lang="en-US" altLang="en-US" sz="2800" dirty="0"/>
              <a:t>Easy communications between the Teensy, your computer, and all the sensors, motors, &amp; plug-in devices.</a:t>
            </a:r>
          </a:p>
        </p:txBody>
      </p:sp>
      <p:pic>
        <p:nvPicPr>
          <p:cNvPr id="5" name="Picture 4">
            <a:extLst>
              <a:ext uri="{FF2B5EF4-FFF2-40B4-BE49-F238E27FC236}">
                <a16:creationId xmlns:a16="http://schemas.microsoft.com/office/drawing/2014/main" id="{115BCA44-5D55-46EE-8977-B9FBB7D04856}"/>
              </a:ext>
            </a:extLst>
          </p:cNvPr>
          <p:cNvPicPr>
            <a:picLocks noChangeAspect="1"/>
          </p:cNvPicPr>
          <p:nvPr/>
        </p:nvPicPr>
        <p:blipFill>
          <a:blip r:embed="rId3"/>
          <a:stretch>
            <a:fillRect/>
          </a:stretch>
        </p:blipFill>
        <p:spPr>
          <a:xfrm>
            <a:off x="7016290" y="2623769"/>
            <a:ext cx="4709160" cy="3697164"/>
          </a:xfrm>
          <a:prstGeom prst="rect">
            <a:avLst/>
          </a:prstGeom>
        </p:spPr>
      </p:pic>
      <p:pic>
        <p:nvPicPr>
          <p:cNvPr id="6" name="Picture 5">
            <a:extLst>
              <a:ext uri="{FF2B5EF4-FFF2-40B4-BE49-F238E27FC236}">
                <a16:creationId xmlns:a16="http://schemas.microsoft.com/office/drawing/2014/main" id="{AE6A7AE3-DD22-4E9C-9D47-802C66A2D9A5}"/>
              </a:ext>
            </a:extLst>
          </p:cNvPr>
          <p:cNvPicPr>
            <a:picLocks noChangeAspect="1"/>
          </p:cNvPicPr>
          <p:nvPr/>
        </p:nvPicPr>
        <p:blipFill>
          <a:blip r:embed="rId4"/>
          <a:stretch>
            <a:fillRect/>
          </a:stretch>
        </p:blipFill>
        <p:spPr>
          <a:xfrm>
            <a:off x="7016290" y="2691775"/>
            <a:ext cx="4712921" cy="3499567"/>
          </a:xfrm>
          <a:prstGeom prst="rect">
            <a:avLst/>
          </a:prstGeom>
        </p:spPr>
      </p:pic>
      <p:pic>
        <p:nvPicPr>
          <p:cNvPr id="7" name="Picture 6">
            <a:extLst>
              <a:ext uri="{FF2B5EF4-FFF2-40B4-BE49-F238E27FC236}">
                <a16:creationId xmlns:a16="http://schemas.microsoft.com/office/drawing/2014/main" id="{8AA25041-38F3-49D0-94F7-6A4823177133}"/>
              </a:ext>
            </a:extLst>
          </p:cNvPr>
          <p:cNvPicPr>
            <a:picLocks noChangeAspect="1"/>
          </p:cNvPicPr>
          <p:nvPr/>
        </p:nvPicPr>
        <p:blipFill>
          <a:blip r:embed="rId5"/>
          <a:stretch>
            <a:fillRect/>
          </a:stretch>
        </p:blipFill>
        <p:spPr>
          <a:xfrm>
            <a:off x="7016290" y="2669379"/>
            <a:ext cx="4709160" cy="3740030"/>
          </a:xfrm>
          <a:prstGeom prst="rect">
            <a:avLst/>
          </a:prstGeom>
        </p:spPr>
      </p:pic>
      <p:sp>
        <p:nvSpPr>
          <p:cNvPr id="12" name="AutoShape 15">
            <a:extLst>
              <a:ext uri="{FF2B5EF4-FFF2-40B4-BE49-F238E27FC236}">
                <a16:creationId xmlns:a16="http://schemas.microsoft.com/office/drawing/2014/main" id="{1B0EEA95-4363-4621-9203-2AB9DCA7AED0}"/>
              </a:ext>
            </a:extLst>
          </p:cNvPr>
          <p:cNvSpPr>
            <a:spLocks noChangeArrowheads="1"/>
          </p:cNvSpPr>
          <p:nvPr/>
        </p:nvSpPr>
        <p:spPr bwMode="auto">
          <a:xfrm rot="10157489">
            <a:off x="9249409" y="3880720"/>
            <a:ext cx="1105708" cy="555242"/>
          </a:xfrm>
          <a:prstGeom prst="rightArrow">
            <a:avLst>
              <a:gd name="adj1" fmla="val 50000"/>
              <a:gd name="adj2" fmla="val 875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 name="Slide Number Placeholder 2">
            <a:extLst>
              <a:ext uri="{FF2B5EF4-FFF2-40B4-BE49-F238E27FC236}">
                <a16:creationId xmlns:a16="http://schemas.microsoft.com/office/drawing/2014/main" id="{747DB5ED-665A-41C9-80CE-7FA5D8C3052F}"/>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30</a:t>
            </a:fld>
            <a:endParaRPr lang="en-US"/>
          </a:p>
        </p:txBody>
      </p:sp>
    </p:spTree>
    <p:extLst>
      <p:ext uri="{BB962C8B-B14F-4D97-AF65-F5344CB8AC3E}">
        <p14:creationId xmlns:p14="http://schemas.microsoft.com/office/powerpoint/2010/main" val="296768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26" presetClass="emph" presetSubtype="0" repeatCount="indefinite" fill="hold" grpId="0" nodeType="withEffect">
                                  <p:stCondLst>
                                    <p:cond delay="0"/>
                                  </p:stCondLst>
                                  <p:endCondLst>
                                    <p:cond evt="onNext" delay="0">
                                      <p:tgtEl>
                                        <p:sldTgt/>
                                      </p:tgtEl>
                                    </p:cond>
                                  </p:endCondLst>
                                  <p:childTnLst>
                                    <p:animEffect transition="out" filter="fade">
                                      <p:cBhvr>
                                        <p:cTn id="24" dur="1000" tmFilter="0, 0; .2, .5; .8, .5; 1, 0"/>
                                        <p:tgtEl>
                                          <p:spTgt spid="12"/>
                                        </p:tgtEl>
                                      </p:cBhvr>
                                    </p:animEffect>
                                    <p:animScale>
                                      <p:cBhvr>
                                        <p:cTn id="25"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Examine Your robot: </a:t>
            </a:r>
            <a:r>
              <a:rPr lang="en-US" altLang="en-US" dirty="0"/>
              <a:t>Programming Cable</a:t>
            </a:r>
          </a:p>
        </p:txBody>
      </p:sp>
      <p:sp>
        <p:nvSpPr>
          <p:cNvPr id="8196" name="Rectangle 4"/>
          <p:cNvSpPr>
            <a:spLocks noChangeArrowheads="1"/>
          </p:cNvSpPr>
          <p:nvPr/>
        </p:nvSpPr>
        <p:spPr bwMode="auto">
          <a:xfrm>
            <a:off x="1123950" y="1066801"/>
            <a:ext cx="10325100" cy="258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r>
              <a:rPr lang="en-US" dirty="0">
                <a:latin typeface="+mj-lt"/>
              </a:rPr>
              <a:t>A micro-B USB cable serves as the </a:t>
            </a:r>
            <a:r>
              <a:rPr lang="en-US" dirty="0">
                <a:solidFill>
                  <a:srgbClr val="FFFF00"/>
                </a:solidFill>
                <a:latin typeface="+mj-lt"/>
              </a:rPr>
              <a:t>programming cable </a:t>
            </a:r>
            <a:r>
              <a:rPr lang="en-US" dirty="0">
                <a:latin typeface="+mj-lt"/>
              </a:rPr>
              <a:t>between your computer and the development board.  (You probably have several of these around the house.)  </a:t>
            </a:r>
          </a:p>
          <a:p>
            <a:pPr marL="457200" indent="-457200"/>
            <a:r>
              <a:rPr lang="en-US" dirty="0">
                <a:latin typeface="+mj-lt"/>
              </a:rPr>
              <a:t>It also allows the laptop’s USB port to power-up the Teensy and motherboard.</a:t>
            </a:r>
          </a:p>
        </p:txBody>
      </p:sp>
      <p:grpSp>
        <p:nvGrpSpPr>
          <p:cNvPr id="13" name="Group 12">
            <a:extLst>
              <a:ext uri="{FF2B5EF4-FFF2-40B4-BE49-F238E27FC236}">
                <a16:creationId xmlns:a16="http://schemas.microsoft.com/office/drawing/2014/main" id="{F2DDBD18-EE62-4FD3-AAE2-9D655AD9408C}"/>
              </a:ext>
            </a:extLst>
          </p:cNvPr>
          <p:cNvGrpSpPr/>
          <p:nvPr/>
        </p:nvGrpSpPr>
        <p:grpSpPr>
          <a:xfrm>
            <a:off x="1123950" y="3987802"/>
            <a:ext cx="10199910" cy="2011680"/>
            <a:chOff x="1123950" y="3399972"/>
            <a:chExt cx="10199910" cy="2011680"/>
          </a:xfrm>
        </p:grpSpPr>
        <p:pic>
          <p:nvPicPr>
            <p:cNvPr id="2" name="Picture 1">
              <a:extLst>
                <a:ext uri="{FF2B5EF4-FFF2-40B4-BE49-F238E27FC236}">
                  <a16:creationId xmlns:a16="http://schemas.microsoft.com/office/drawing/2014/main" id="{39B9767F-06D5-4DAF-90C9-AE87CCAF4CAE}"/>
                </a:ext>
              </a:extLst>
            </p:cNvPr>
            <p:cNvPicPr>
              <a:picLocks noChangeAspect="1"/>
            </p:cNvPicPr>
            <p:nvPr/>
          </p:nvPicPr>
          <p:blipFill rotWithShape="1">
            <a:blip r:embed="rId3"/>
            <a:srcRect l="10108" t="12637" r="9778" b="12175"/>
            <a:stretch/>
          </p:blipFill>
          <p:spPr>
            <a:xfrm>
              <a:off x="4699787" y="3399972"/>
              <a:ext cx="2464203" cy="2011680"/>
            </a:xfrm>
            <a:prstGeom prst="rect">
              <a:avLst/>
            </a:prstGeom>
          </p:spPr>
        </p:pic>
        <p:pic>
          <p:nvPicPr>
            <p:cNvPr id="3" name="Picture 2">
              <a:extLst>
                <a:ext uri="{FF2B5EF4-FFF2-40B4-BE49-F238E27FC236}">
                  <a16:creationId xmlns:a16="http://schemas.microsoft.com/office/drawing/2014/main" id="{B3FB8E7D-1F9D-4BB8-B7F9-DE232688658D}"/>
                </a:ext>
              </a:extLst>
            </p:cNvPr>
            <p:cNvPicPr>
              <a:picLocks noChangeAspect="1"/>
            </p:cNvPicPr>
            <p:nvPr/>
          </p:nvPicPr>
          <p:blipFill rotWithShape="1">
            <a:blip r:embed="rId4"/>
            <a:srcRect l="7607" t="12307" r="8972" b="13884"/>
            <a:stretch/>
          </p:blipFill>
          <p:spPr>
            <a:xfrm>
              <a:off x="7365398" y="3399972"/>
              <a:ext cx="3958462" cy="2011680"/>
            </a:xfrm>
            <a:prstGeom prst="rect">
              <a:avLst/>
            </a:prstGeom>
          </p:spPr>
        </p:pic>
        <p:pic>
          <p:nvPicPr>
            <p:cNvPr id="4" name="Picture 3">
              <a:extLst>
                <a:ext uri="{FF2B5EF4-FFF2-40B4-BE49-F238E27FC236}">
                  <a16:creationId xmlns:a16="http://schemas.microsoft.com/office/drawing/2014/main" id="{63C38189-E439-4843-94C8-13FB5BC178C8}"/>
                </a:ext>
              </a:extLst>
            </p:cNvPr>
            <p:cNvPicPr>
              <a:picLocks noChangeAspect="1"/>
            </p:cNvPicPr>
            <p:nvPr/>
          </p:nvPicPr>
          <p:blipFill>
            <a:blip r:embed="rId5"/>
            <a:stretch>
              <a:fillRect/>
            </a:stretch>
          </p:blipFill>
          <p:spPr>
            <a:xfrm>
              <a:off x="1123950" y="3399972"/>
              <a:ext cx="3374430" cy="2011680"/>
            </a:xfrm>
            <a:prstGeom prst="rect">
              <a:avLst/>
            </a:prstGeom>
          </p:spPr>
        </p:pic>
      </p:grpSp>
      <p:sp>
        <p:nvSpPr>
          <p:cNvPr id="8" name="Slide Number Placeholder 2">
            <a:extLst>
              <a:ext uri="{FF2B5EF4-FFF2-40B4-BE49-F238E27FC236}">
                <a16:creationId xmlns:a16="http://schemas.microsoft.com/office/drawing/2014/main" id="{5B5FD123-7B06-4704-9F89-D88132D6E872}"/>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31</a:t>
            </a:fld>
            <a:endParaRPr lang="en-US"/>
          </a:p>
        </p:txBody>
      </p:sp>
    </p:spTree>
    <p:extLst>
      <p:ext uri="{BB962C8B-B14F-4D97-AF65-F5344CB8AC3E}">
        <p14:creationId xmlns:p14="http://schemas.microsoft.com/office/powerpoint/2010/main" val="1244820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Examine Your robot: </a:t>
            </a:r>
            <a:r>
              <a:rPr lang="en-US" altLang="en-US" dirty="0"/>
              <a:t>Battery Pack</a:t>
            </a:r>
          </a:p>
        </p:txBody>
      </p:sp>
      <p:sp>
        <p:nvSpPr>
          <p:cNvPr id="8196" name="Rectangle 4"/>
          <p:cNvSpPr>
            <a:spLocks noChangeArrowheads="1"/>
          </p:cNvSpPr>
          <p:nvPr/>
        </p:nvSpPr>
        <p:spPr bwMode="auto">
          <a:xfrm>
            <a:off x="1123950" y="1066800"/>
            <a:ext cx="10325100" cy="364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r>
              <a:rPr lang="en-US" dirty="0">
                <a:latin typeface="+mj-lt"/>
              </a:rPr>
              <a:t>Once code is sent from the laptop to the Teensy, the microcontroller can be unplugged from your computer.</a:t>
            </a:r>
          </a:p>
          <a:p>
            <a:pPr marL="457200" indent="-457200"/>
            <a:r>
              <a:rPr lang="en-US" dirty="0">
                <a:latin typeface="+mj-lt"/>
              </a:rPr>
              <a:t>A </a:t>
            </a:r>
            <a:r>
              <a:rPr lang="en-US" dirty="0">
                <a:solidFill>
                  <a:srgbClr val="FFFF00"/>
                </a:solidFill>
                <a:latin typeface="+mj-lt"/>
              </a:rPr>
              <a:t>battery pack </a:t>
            </a:r>
            <a:r>
              <a:rPr lang="en-US" dirty="0">
                <a:latin typeface="+mj-lt"/>
              </a:rPr>
              <a:t>is then required to supply power to the Teensy and motherboard.  (Typically, we use 6 NiMH AA’s.)  </a:t>
            </a:r>
          </a:p>
          <a:p>
            <a:pPr marL="457200" indent="-457200"/>
            <a:r>
              <a:rPr lang="en-US" dirty="0">
                <a:latin typeface="+mj-lt"/>
              </a:rPr>
              <a:t>You can use lithium-batteries, 9V-batteries, a car battery, or even a phone charger to power the boards.</a:t>
            </a:r>
          </a:p>
          <a:p>
            <a:pPr marL="457200" indent="-457200"/>
            <a:endParaRPr lang="en-US" dirty="0">
              <a:latin typeface="+mj-lt"/>
            </a:endParaRPr>
          </a:p>
        </p:txBody>
      </p:sp>
      <p:pic>
        <p:nvPicPr>
          <p:cNvPr id="5" name="Picture 4">
            <a:extLst>
              <a:ext uri="{FF2B5EF4-FFF2-40B4-BE49-F238E27FC236}">
                <a16:creationId xmlns:a16="http://schemas.microsoft.com/office/drawing/2014/main" id="{ED966EAF-76D4-46E2-AC89-A8E3B1A15F3A}"/>
              </a:ext>
            </a:extLst>
          </p:cNvPr>
          <p:cNvPicPr>
            <a:picLocks noChangeAspect="1"/>
          </p:cNvPicPr>
          <p:nvPr/>
        </p:nvPicPr>
        <p:blipFill>
          <a:blip r:embed="rId3"/>
          <a:stretch>
            <a:fillRect/>
          </a:stretch>
        </p:blipFill>
        <p:spPr>
          <a:xfrm>
            <a:off x="2214737" y="4278253"/>
            <a:ext cx="3561949" cy="2248261"/>
          </a:xfrm>
          <a:prstGeom prst="rect">
            <a:avLst/>
          </a:prstGeom>
        </p:spPr>
      </p:pic>
      <p:pic>
        <p:nvPicPr>
          <p:cNvPr id="6" name="Picture 5">
            <a:extLst>
              <a:ext uri="{FF2B5EF4-FFF2-40B4-BE49-F238E27FC236}">
                <a16:creationId xmlns:a16="http://schemas.microsoft.com/office/drawing/2014/main" id="{6DE2EF1F-FBF2-4AE5-92BB-1042869FAB02}"/>
              </a:ext>
            </a:extLst>
          </p:cNvPr>
          <p:cNvPicPr>
            <a:picLocks noChangeAspect="1"/>
          </p:cNvPicPr>
          <p:nvPr/>
        </p:nvPicPr>
        <p:blipFill>
          <a:blip r:embed="rId4"/>
          <a:stretch>
            <a:fillRect/>
          </a:stretch>
        </p:blipFill>
        <p:spPr>
          <a:xfrm>
            <a:off x="6415316" y="4278253"/>
            <a:ext cx="3329857" cy="2249424"/>
          </a:xfrm>
          <a:prstGeom prst="rect">
            <a:avLst/>
          </a:prstGeom>
        </p:spPr>
      </p:pic>
      <p:sp>
        <p:nvSpPr>
          <p:cNvPr id="7" name="Slide Number Placeholder 2">
            <a:extLst>
              <a:ext uri="{FF2B5EF4-FFF2-40B4-BE49-F238E27FC236}">
                <a16:creationId xmlns:a16="http://schemas.microsoft.com/office/drawing/2014/main" id="{E8C187FE-882C-4BAA-B2F8-AA95A1367F14}"/>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32</a:t>
            </a:fld>
            <a:endParaRPr lang="en-US"/>
          </a:p>
        </p:txBody>
      </p:sp>
    </p:spTree>
    <p:extLst>
      <p:ext uri="{BB962C8B-B14F-4D97-AF65-F5344CB8AC3E}">
        <p14:creationId xmlns:p14="http://schemas.microsoft.com/office/powerpoint/2010/main" val="307821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17600" y="-1"/>
            <a:ext cx="10348686" cy="990601"/>
          </a:xfrm>
        </p:spPr>
        <p:txBody>
          <a:bodyPr>
            <a:normAutofit/>
          </a:bodyPr>
          <a:lstStyle/>
          <a:p>
            <a:r>
              <a:rPr lang="en-US" altLang="en-US" dirty="0">
                <a:solidFill>
                  <a:srgbClr val="FFFF00"/>
                </a:solidFill>
              </a:rPr>
              <a:t>Examine Your robot: </a:t>
            </a:r>
            <a:r>
              <a:rPr lang="en-US" altLang="en-US" dirty="0"/>
              <a:t>The Tri-Color (RGB) LED</a:t>
            </a:r>
            <a:endParaRPr lang="en-US" altLang="en-US" dirty="0">
              <a:solidFill>
                <a:srgbClr val="FFFF00"/>
              </a:solidFill>
            </a:endParaRPr>
          </a:p>
        </p:txBody>
      </p:sp>
      <p:sp>
        <p:nvSpPr>
          <p:cNvPr id="13315" name="Text Box 4"/>
          <p:cNvSpPr txBox="1">
            <a:spLocks noChangeArrowheads="1"/>
          </p:cNvSpPr>
          <p:nvPr/>
        </p:nvSpPr>
        <p:spPr bwMode="auto">
          <a:xfrm>
            <a:off x="1117599" y="925288"/>
            <a:ext cx="103486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n-lt"/>
              </a:rPr>
              <a:t>On your robot, locate the tri-color LED.  Inside the dome are three very tiny LEDs.  (One </a:t>
            </a:r>
            <a:r>
              <a:rPr lang="en-US" altLang="en-US" b="1" dirty="0">
                <a:solidFill>
                  <a:srgbClr val="FFFF00"/>
                </a:solidFill>
                <a:latin typeface="+mn-lt"/>
              </a:rPr>
              <a:t>red</a:t>
            </a:r>
            <a:r>
              <a:rPr lang="en-US" altLang="en-US" dirty="0">
                <a:latin typeface="+mn-lt"/>
              </a:rPr>
              <a:t>, one </a:t>
            </a:r>
            <a:r>
              <a:rPr lang="en-US" altLang="en-US" b="1" dirty="0">
                <a:solidFill>
                  <a:srgbClr val="FFFF00"/>
                </a:solidFill>
                <a:latin typeface="+mn-lt"/>
              </a:rPr>
              <a:t>green</a:t>
            </a:r>
            <a:r>
              <a:rPr lang="en-US" altLang="en-US" dirty="0">
                <a:latin typeface="+mn-lt"/>
              </a:rPr>
              <a:t>, and one </a:t>
            </a:r>
            <a:r>
              <a:rPr lang="en-US" altLang="en-US" b="1" dirty="0">
                <a:solidFill>
                  <a:srgbClr val="FFFF00"/>
                </a:solidFill>
                <a:latin typeface="+mn-lt"/>
              </a:rPr>
              <a:t>blue</a:t>
            </a:r>
            <a:r>
              <a:rPr lang="en-US" altLang="en-US" dirty="0">
                <a:latin typeface="+mn-lt"/>
              </a:rPr>
              <a:t>.)</a:t>
            </a:r>
          </a:p>
        </p:txBody>
      </p:sp>
      <p:sp>
        <p:nvSpPr>
          <p:cNvPr id="13316" name="Text Box 14"/>
          <p:cNvSpPr txBox="1">
            <a:spLocks noChangeArrowheads="1"/>
          </p:cNvSpPr>
          <p:nvPr/>
        </p:nvSpPr>
        <p:spPr bwMode="auto">
          <a:xfrm>
            <a:off x="1117599" y="5158003"/>
            <a:ext cx="103486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dirty="0">
                <a:latin typeface="+mn-lt"/>
              </a:rPr>
              <a:t>This is also called an RGB LED for the </a:t>
            </a:r>
            <a:r>
              <a:rPr lang="en-US" altLang="en-US" u="sng" dirty="0">
                <a:solidFill>
                  <a:srgbClr val="FFFF00"/>
                </a:solidFill>
                <a:latin typeface="+mn-lt"/>
              </a:rPr>
              <a:t>R</a:t>
            </a:r>
            <a:r>
              <a:rPr lang="en-US" altLang="en-US" dirty="0">
                <a:latin typeface="+mn-lt"/>
              </a:rPr>
              <a:t>ed, </a:t>
            </a:r>
            <a:r>
              <a:rPr lang="en-US" altLang="en-US" u="sng" dirty="0">
                <a:solidFill>
                  <a:srgbClr val="FFFF00"/>
                </a:solidFill>
                <a:latin typeface="+mn-lt"/>
              </a:rPr>
              <a:t>G</a:t>
            </a:r>
            <a:r>
              <a:rPr lang="en-US" altLang="en-US" dirty="0">
                <a:latin typeface="+mn-lt"/>
              </a:rPr>
              <a:t>reen, and </a:t>
            </a:r>
            <a:r>
              <a:rPr lang="en-US" altLang="en-US" u="sng" dirty="0">
                <a:solidFill>
                  <a:srgbClr val="FFFF00"/>
                </a:solidFill>
                <a:latin typeface="+mn-lt"/>
              </a:rPr>
              <a:t>B</a:t>
            </a:r>
            <a:r>
              <a:rPr lang="en-US" altLang="en-US" dirty="0">
                <a:latin typeface="+mn-lt"/>
              </a:rPr>
              <a:t>lue colors it can make.  It is possible to make over </a:t>
            </a:r>
            <a:r>
              <a:rPr lang="en-US" altLang="en-US" i="1" dirty="0">
                <a:solidFill>
                  <a:srgbClr val="FFFF00"/>
                </a:solidFill>
                <a:latin typeface="+mn-lt"/>
              </a:rPr>
              <a:t>16 million </a:t>
            </a:r>
            <a:r>
              <a:rPr lang="en-US" altLang="en-US" dirty="0">
                <a:latin typeface="+mn-lt"/>
              </a:rPr>
              <a:t>colors with these three LEDs!  Let’s make a few right now!</a:t>
            </a:r>
          </a:p>
        </p:txBody>
      </p:sp>
      <p:pic>
        <p:nvPicPr>
          <p:cNvPr id="13317" name="Picture 1"/>
          <p:cNvPicPr>
            <a:picLocks noChangeAspect="1"/>
          </p:cNvPicPr>
          <p:nvPr/>
        </p:nvPicPr>
        <p:blipFill rotWithShape="1">
          <a:blip r:embed="rId3">
            <a:extLst>
              <a:ext uri="{28A0092B-C50C-407E-A947-70E740481C1C}">
                <a14:useLocalDpi xmlns:a14="http://schemas.microsoft.com/office/drawing/2010/main" val="0"/>
              </a:ext>
            </a:extLst>
          </a:blip>
          <a:srcRect l="28612" t="26065" r="12767" b="26574"/>
          <a:stretch/>
        </p:blipFill>
        <p:spPr bwMode="auto">
          <a:xfrm>
            <a:off x="6635042" y="2144690"/>
            <a:ext cx="4439359" cy="269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F20679F-D0AF-484B-8DD2-0A6180C47B20}"/>
              </a:ext>
            </a:extLst>
          </p:cNvPr>
          <p:cNvPicPr>
            <a:picLocks noChangeAspect="1"/>
          </p:cNvPicPr>
          <p:nvPr/>
        </p:nvPicPr>
        <p:blipFill>
          <a:blip r:embed="rId4"/>
          <a:stretch>
            <a:fillRect/>
          </a:stretch>
        </p:blipFill>
        <p:spPr>
          <a:xfrm>
            <a:off x="1117599" y="2145035"/>
            <a:ext cx="5198854" cy="2702704"/>
          </a:xfrm>
          <a:prstGeom prst="rect">
            <a:avLst/>
          </a:prstGeom>
        </p:spPr>
      </p:pic>
      <p:sp>
        <p:nvSpPr>
          <p:cNvPr id="7" name="Slide Number Placeholder 2">
            <a:extLst>
              <a:ext uri="{FF2B5EF4-FFF2-40B4-BE49-F238E27FC236}">
                <a16:creationId xmlns:a16="http://schemas.microsoft.com/office/drawing/2014/main" id="{B18F2376-8ED6-4A64-B842-51294644EC74}"/>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33</a:t>
            </a:fld>
            <a:endParaRPr lang="en-US"/>
          </a:p>
        </p:txBody>
      </p:sp>
    </p:spTree>
    <p:extLst>
      <p:ext uri="{BB962C8B-B14F-4D97-AF65-F5344CB8AC3E}">
        <p14:creationId xmlns:p14="http://schemas.microsoft.com/office/powerpoint/2010/main" val="3444740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10227171" cy="1275008"/>
          </a:xfrm>
        </p:spPr>
        <p:txBody>
          <a:bodyPr>
            <a:normAutofit/>
          </a:bodyPr>
          <a:lstStyle/>
          <a:p>
            <a:r>
              <a:rPr lang="en-US" dirty="0">
                <a:solidFill>
                  <a:srgbClr val="FFFF00"/>
                </a:solidFill>
              </a:rPr>
              <a:t>Physical Computing: </a:t>
            </a:r>
            <a:r>
              <a:rPr lang="en-US" dirty="0"/>
              <a:t>Desktop Computing on Steroids</a:t>
            </a:r>
          </a:p>
        </p:txBody>
      </p:sp>
      <p:sp>
        <p:nvSpPr>
          <p:cNvPr id="3" name="Content Placeholder 2"/>
          <p:cNvSpPr>
            <a:spLocks noGrp="1"/>
          </p:cNvSpPr>
          <p:nvPr>
            <p:ph idx="1"/>
          </p:nvPr>
        </p:nvSpPr>
        <p:spPr>
          <a:xfrm>
            <a:off x="1141413" y="1275008"/>
            <a:ext cx="10568366" cy="5058971"/>
          </a:xfrm>
        </p:spPr>
        <p:txBody>
          <a:bodyPr>
            <a:noAutofit/>
          </a:bodyPr>
          <a:lstStyle/>
          <a:p>
            <a:pPr marL="457200" indent="-457200"/>
            <a:r>
              <a:rPr lang="en-US" sz="3000" dirty="0"/>
              <a:t>Physical computing is about </a:t>
            </a:r>
            <a:r>
              <a:rPr lang="en-US" sz="3000" dirty="0">
                <a:solidFill>
                  <a:srgbClr val="FFFF00"/>
                </a:solidFill>
              </a:rPr>
              <a:t>controlling devices </a:t>
            </a:r>
            <a:r>
              <a:rPr lang="en-US" sz="3000" dirty="0"/>
              <a:t>other than a computer.  Things like LEDs, buzzers, servomotors, DC motors, relays, LCD screens, and a wide array of sensors.</a:t>
            </a:r>
          </a:p>
          <a:p>
            <a:pPr marL="457200" indent="-457200"/>
            <a:r>
              <a:rPr lang="en-US" sz="3000" dirty="0"/>
              <a:t>It requires a microcontroller (or development board) to handle the hand-shaking between the user’s code and the physical devices.</a:t>
            </a:r>
          </a:p>
          <a:p>
            <a:pPr marL="457200" indent="-457200"/>
            <a:r>
              <a:rPr lang="en-US" sz="3000" dirty="0"/>
              <a:t>Microcontroller code is like the code written for desktop computers or mobile apps, but the microcontroller languages have additional commands to control </a:t>
            </a:r>
            <a:r>
              <a:rPr lang="en-US" sz="3000" b="1" dirty="0">
                <a:solidFill>
                  <a:srgbClr val="FFFF00"/>
                </a:solidFill>
              </a:rPr>
              <a:t>physical devices</a:t>
            </a:r>
            <a:r>
              <a:rPr lang="en-US" sz="3000" dirty="0"/>
              <a:t>.</a:t>
            </a:r>
          </a:p>
          <a:p>
            <a:pPr marL="0" indent="0">
              <a:buNone/>
            </a:pPr>
            <a:endParaRPr lang="en-US" sz="3000" dirty="0"/>
          </a:p>
        </p:txBody>
      </p:sp>
      <p:sp>
        <p:nvSpPr>
          <p:cNvPr id="4" name="Slide Number Placeholder 3"/>
          <p:cNvSpPr>
            <a:spLocks noGrp="1"/>
          </p:cNvSpPr>
          <p:nvPr>
            <p:ph type="sldNum" sz="quarter" idx="12"/>
          </p:nvPr>
        </p:nvSpPr>
        <p:spPr>
          <a:xfrm>
            <a:off x="11324234" y="5968854"/>
            <a:ext cx="771089" cy="365125"/>
          </a:xfrm>
        </p:spPr>
        <p:txBody>
          <a:bodyPr/>
          <a:lstStyle/>
          <a:p>
            <a:fld id="{B9698738-B369-4EC2-B00C-B62D0CC57A96}" type="slidenum">
              <a:rPr lang="en-US" smtClean="0"/>
              <a:t>34</a:t>
            </a:fld>
            <a:endParaRPr lang="en-US" dirty="0"/>
          </a:p>
        </p:txBody>
      </p:sp>
    </p:spTree>
    <p:extLst>
      <p:ext uri="{BB962C8B-B14F-4D97-AF65-F5344CB8AC3E}">
        <p14:creationId xmlns:p14="http://schemas.microsoft.com/office/powerpoint/2010/main" val="1653544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256" y="636027"/>
            <a:ext cx="7878880" cy="6023565"/>
          </a:xfrm>
        </p:spPr>
        <p:txBody>
          <a:bodyPr>
            <a:noAutofit/>
          </a:bodyPr>
          <a:lstStyle/>
          <a:p>
            <a:pPr>
              <a:spcBef>
                <a:spcPts val="600"/>
              </a:spcBef>
            </a:pPr>
            <a:r>
              <a:rPr lang="en-US" sz="2600" dirty="0"/>
              <a:t>Code is written on the desktop/laptop computer using an Integrated Development Environment.  We use the Arduino IDE (</a:t>
            </a:r>
            <a:r>
              <a:rPr lang="en-US" altLang="en-US" sz="2600" dirty="0">
                <a:hlinkClick r:id="rId3"/>
              </a:rPr>
              <a:t>www.arduino.cc</a:t>
            </a:r>
            <a:r>
              <a:rPr lang="en-US" sz="2600" dirty="0"/>
              <a:t>).  (PC, Mac, and Linux)</a:t>
            </a:r>
          </a:p>
          <a:p>
            <a:pPr>
              <a:spcBef>
                <a:spcPts val="600"/>
              </a:spcBef>
            </a:pPr>
            <a:r>
              <a:rPr lang="en-US" sz="2600" dirty="0"/>
              <a:t>The language is C-based.  (Arduino C.)  </a:t>
            </a:r>
          </a:p>
          <a:p>
            <a:pPr>
              <a:spcBef>
                <a:spcPts val="600"/>
              </a:spcBef>
            </a:pPr>
            <a:r>
              <a:rPr lang="en-US" sz="2600" dirty="0"/>
              <a:t>To appeal to the artist in us all, programs are “sketches”.</a:t>
            </a:r>
          </a:p>
          <a:p>
            <a:pPr>
              <a:spcBef>
                <a:spcPts val="600"/>
              </a:spcBef>
            </a:pPr>
            <a:r>
              <a:rPr lang="en-US" altLang="en-US" sz="2600" dirty="0"/>
              <a:t>Code is saved as a simple text file.  New sketches start with a semi-blank page.</a:t>
            </a:r>
          </a:p>
          <a:p>
            <a:pPr>
              <a:spcBef>
                <a:spcPts val="600"/>
              </a:spcBef>
            </a:pPr>
            <a:r>
              <a:rPr lang="en-US" sz="2600" dirty="0"/>
              <a:t>Code is compiled by the computer (via the IDE) and sent to the microcontroller via a cable.  Because the </a:t>
            </a:r>
            <a:r>
              <a:rPr lang="en-US" sz="2600" i="1" dirty="0"/>
              <a:t>computer</a:t>
            </a:r>
            <a:r>
              <a:rPr lang="en-US" sz="2600" dirty="0"/>
              <a:t> does the compiling, the robot brain can be small, fast, and inexpensive.</a:t>
            </a:r>
          </a:p>
        </p:txBody>
      </p:sp>
      <p:sp>
        <p:nvSpPr>
          <p:cNvPr id="4" name="Slide Number Placeholder 3"/>
          <p:cNvSpPr>
            <a:spLocks noGrp="1"/>
          </p:cNvSpPr>
          <p:nvPr>
            <p:ph type="sldNum" sz="quarter" idx="12"/>
          </p:nvPr>
        </p:nvSpPr>
        <p:spPr>
          <a:xfrm>
            <a:off x="11352088" y="6008118"/>
            <a:ext cx="771089" cy="365125"/>
          </a:xfrm>
        </p:spPr>
        <p:txBody>
          <a:bodyPr/>
          <a:lstStyle/>
          <a:p>
            <a:fld id="{B9698738-B369-4EC2-B00C-B62D0CC57A96}" type="slidenum">
              <a:rPr lang="en-US" smtClean="0"/>
              <a:t>35</a:t>
            </a:fld>
            <a:endParaRPr lang="en-US" dirty="0"/>
          </a:p>
        </p:txBody>
      </p:sp>
      <p:grpSp>
        <p:nvGrpSpPr>
          <p:cNvPr id="5" name="Group 4"/>
          <p:cNvGrpSpPr/>
          <p:nvPr/>
        </p:nvGrpSpPr>
        <p:grpSpPr>
          <a:xfrm>
            <a:off x="8925514" y="3552306"/>
            <a:ext cx="2930499" cy="2261934"/>
            <a:chOff x="0" y="0"/>
            <a:chExt cx="1532890" cy="128016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259" r="5885" b="6604"/>
            <a:stretch/>
          </p:blipFill>
          <p:spPr bwMode="auto">
            <a:xfrm>
              <a:off x="0" y="0"/>
              <a:ext cx="1532890" cy="128016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7" name="Right Arrow 6"/>
            <p:cNvSpPr/>
            <p:nvPr/>
          </p:nvSpPr>
          <p:spPr>
            <a:xfrm rot="9471130">
              <a:off x="1043796" y="465827"/>
              <a:ext cx="412750" cy="170180"/>
            </a:xfrm>
            <a:prstGeom prst="rightArrow">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8" name="Picture 7"/>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8018" b="25001"/>
          <a:stretch/>
        </p:blipFill>
        <p:spPr bwMode="auto">
          <a:xfrm>
            <a:off x="8925514" y="1231504"/>
            <a:ext cx="2930499" cy="194436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9" name="Title 1">
            <a:extLst>
              <a:ext uri="{FF2B5EF4-FFF2-40B4-BE49-F238E27FC236}">
                <a16:creationId xmlns:a16="http://schemas.microsoft.com/office/drawing/2014/main" id="{9D03EB8F-9B9B-438A-BCAA-1445EA6DA80C}"/>
              </a:ext>
            </a:extLst>
          </p:cNvPr>
          <p:cNvSpPr txBox="1">
            <a:spLocks/>
          </p:cNvSpPr>
          <p:nvPr/>
        </p:nvSpPr>
        <p:spPr>
          <a:xfrm>
            <a:off x="1102504" y="-59432"/>
            <a:ext cx="10528022" cy="695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dirty="0">
                <a:solidFill>
                  <a:srgbClr val="FFFF00"/>
                </a:solidFill>
              </a:rPr>
              <a:t>Coding the Embedded Controller</a:t>
            </a:r>
          </a:p>
        </p:txBody>
      </p:sp>
    </p:spTree>
    <p:extLst>
      <p:ext uri="{BB962C8B-B14F-4D97-AF65-F5344CB8AC3E}">
        <p14:creationId xmlns:p14="http://schemas.microsoft.com/office/powerpoint/2010/main" val="4023035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50473" y="1409700"/>
            <a:ext cx="7543800" cy="2667000"/>
          </a:xfrm>
        </p:spPr>
        <p:txBody>
          <a:bodyPr/>
          <a:lstStyle/>
          <a:p>
            <a:pPr eaLnBrk="1" hangingPunct="1"/>
            <a:r>
              <a:rPr lang="en-US" altLang="en-US" dirty="0">
                <a:solidFill>
                  <a:srgbClr val="FFFF00"/>
                </a:solidFill>
              </a:rPr>
              <a:t>“Computers never do what you want them to do, only what you tell them to do.”</a:t>
            </a:r>
          </a:p>
        </p:txBody>
      </p:sp>
      <p:sp>
        <p:nvSpPr>
          <p:cNvPr id="10243" name="Rectangle 3"/>
          <p:cNvSpPr>
            <a:spLocks noGrp="1" noChangeArrowheads="1"/>
          </p:cNvSpPr>
          <p:nvPr>
            <p:ph type="body" idx="1"/>
          </p:nvPr>
        </p:nvSpPr>
        <p:spPr>
          <a:xfrm>
            <a:off x="4142509" y="4076700"/>
            <a:ext cx="5451764" cy="1450768"/>
          </a:xfrm>
        </p:spPr>
        <p:txBody>
          <a:bodyPr>
            <a:normAutofit/>
          </a:bodyPr>
          <a:lstStyle/>
          <a:p>
            <a:pPr eaLnBrk="1" hangingPunct="1">
              <a:spcBef>
                <a:spcPts val="0"/>
              </a:spcBef>
              <a:buFontTx/>
              <a:buNone/>
            </a:pPr>
            <a:r>
              <a:rPr lang="en-US" altLang="en-US" sz="2800" dirty="0"/>
              <a:t>Brian Patton</a:t>
            </a:r>
          </a:p>
          <a:p>
            <a:pPr lvl="1">
              <a:spcBef>
                <a:spcPts val="0"/>
              </a:spcBef>
              <a:buNone/>
            </a:pPr>
            <a:r>
              <a:rPr lang="en-US" altLang="en-US" sz="2400" dirty="0"/>
              <a:t>George School Robotics Teacher</a:t>
            </a:r>
          </a:p>
          <a:p>
            <a:pPr lvl="1">
              <a:spcBef>
                <a:spcPts val="0"/>
              </a:spcBef>
              <a:buNone/>
            </a:pPr>
            <a:r>
              <a:rPr lang="en-US" altLang="en-US" sz="2400" dirty="0"/>
              <a:t>President, Patton Robotics</a:t>
            </a:r>
          </a:p>
        </p:txBody>
      </p:sp>
      <p:sp>
        <p:nvSpPr>
          <p:cNvPr id="4" name="Slide Number Placeholder 2">
            <a:extLst>
              <a:ext uri="{FF2B5EF4-FFF2-40B4-BE49-F238E27FC236}">
                <a16:creationId xmlns:a16="http://schemas.microsoft.com/office/drawing/2014/main" id="{39230E38-DAB1-4BDD-BD59-B188F59EDF4F}"/>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649995"/>
          </a:xfrm>
        </p:spPr>
        <p:txBody>
          <a:bodyPr/>
          <a:lstStyle/>
          <a:p>
            <a:r>
              <a:rPr lang="en-US" dirty="0">
                <a:solidFill>
                  <a:srgbClr val="FFFF00"/>
                </a:solidFill>
              </a:rPr>
              <a:t>The Arduino IDE</a:t>
            </a:r>
          </a:p>
        </p:txBody>
      </p:sp>
      <p:sp>
        <p:nvSpPr>
          <p:cNvPr id="3" name="Content Placeholder 2"/>
          <p:cNvSpPr>
            <a:spLocks noGrp="1"/>
          </p:cNvSpPr>
          <p:nvPr>
            <p:ph idx="1"/>
          </p:nvPr>
        </p:nvSpPr>
        <p:spPr>
          <a:xfrm>
            <a:off x="1141413" y="813010"/>
            <a:ext cx="4243387" cy="4470189"/>
          </a:xfrm>
        </p:spPr>
        <p:txBody>
          <a:bodyPr>
            <a:noAutofit/>
          </a:bodyPr>
          <a:lstStyle/>
          <a:p>
            <a:pPr marL="0" indent="0">
              <a:lnSpc>
                <a:spcPct val="100000"/>
              </a:lnSpc>
              <a:spcBef>
                <a:spcPts val="0"/>
              </a:spcBef>
              <a:buNone/>
            </a:pPr>
            <a:r>
              <a:rPr lang="en-US" dirty="0">
                <a:latin typeface="Calibri" panose="020F0502020204030204" pitchFamily="34" charset="0"/>
                <a:cs typeface="Calibri" panose="020F0502020204030204" pitchFamily="34" charset="0"/>
              </a:rPr>
              <a:t>The Arduino IDE (Integrated Development Environment) should be opened on your computer.  </a:t>
            </a: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r>
              <a:rPr lang="en-US" dirty="0">
                <a:latin typeface="Calibri" panose="020F0502020204030204" pitchFamily="34" charset="0"/>
                <a:cs typeface="Calibri" panose="020F0502020204030204" pitchFamily="34" charset="0"/>
              </a:rPr>
              <a:t>This is just a fancy name for an application that allows us to write code.  </a:t>
            </a:r>
          </a:p>
          <a:p>
            <a:pPr marL="0" indent="0">
              <a:lnSpc>
                <a:spcPct val="100000"/>
              </a:lnSpc>
              <a:spcBef>
                <a:spcPts val="0"/>
              </a:spcBef>
              <a:buNone/>
            </a:pPr>
            <a:endParaRPr lang="en-US" dirty="0">
              <a:latin typeface="Calibri" panose="020F0502020204030204" pitchFamily="34" charset="0"/>
              <a:cs typeface="Calibri" panose="020F0502020204030204" pitchFamily="34" charset="0"/>
            </a:endParaRPr>
          </a:p>
          <a:p>
            <a:pPr marL="0" indent="0">
              <a:lnSpc>
                <a:spcPct val="100000"/>
              </a:lnSpc>
              <a:spcBef>
                <a:spcPts val="0"/>
              </a:spcBef>
              <a:buNone/>
            </a:pPr>
            <a:r>
              <a:rPr lang="en-US" dirty="0">
                <a:latin typeface="Calibri" panose="020F0502020204030204" pitchFamily="34" charset="0"/>
                <a:cs typeface="Calibri" panose="020F0502020204030204" pitchFamily="34" charset="0"/>
              </a:rPr>
              <a:t>You should see this code in the code window </a:t>
            </a:r>
            <a:r>
              <a:rPr lang="en-US" dirty="0">
                <a:latin typeface="Calibri" panose="020F0502020204030204" pitchFamily="34" charset="0"/>
                <a:cs typeface="Calibri" panose="020F0502020204030204" pitchFamily="34" charset="0"/>
                <a:sym typeface="Wingdings" panose="05000000000000000000" pitchFamily="2" charset="2"/>
              </a:rPr>
              <a:t></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a:xfrm>
            <a:off x="11292321" y="5999388"/>
            <a:ext cx="771089" cy="365125"/>
          </a:xfrm>
        </p:spPr>
        <p:txBody>
          <a:bodyPr/>
          <a:lstStyle/>
          <a:p>
            <a:fld id="{B9698738-B369-4EC2-B00C-B62D0CC57A96}" type="slidenum">
              <a:rPr lang="en-US" smtClean="0"/>
              <a:t>37</a:t>
            </a:fld>
            <a:endParaRPr lang="en-US" dirty="0"/>
          </a:p>
        </p:txBody>
      </p:sp>
      <p:pic>
        <p:nvPicPr>
          <p:cNvPr id="6" name="Picture 5">
            <a:extLst>
              <a:ext uri="{FF2B5EF4-FFF2-40B4-BE49-F238E27FC236}">
                <a16:creationId xmlns:a16="http://schemas.microsoft.com/office/drawing/2014/main" id="{EFE2256B-A0F9-44AF-A4C1-93E2D85BEADD}"/>
              </a:ext>
            </a:extLst>
          </p:cNvPr>
          <p:cNvPicPr>
            <a:picLocks noChangeAspect="1"/>
          </p:cNvPicPr>
          <p:nvPr/>
        </p:nvPicPr>
        <p:blipFill>
          <a:blip r:embed="rId3"/>
          <a:stretch>
            <a:fillRect/>
          </a:stretch>
        </p:blipFill>
        <p:spPr>
          <a:xfrm>
            <a:off x="5529033" y="493487"/>
            <a:ext cx="5763288" cy="6208005"/>
          </a:xfrm>
          <a:prstGeom prst="rect">
            <a:avLst/>
          </a:prstGeom>
        </p:spPr>
      </p:pic>
    </p:spTree>
    <p:extLst>
      <p:ext uri="{BB962C8B-B14F-4D97-AF65-F5344CB8AC3E}">
        <p14:creationId xmlns:p14="http://schemas.microsoft.com/office/powerpoint/2010/main" val="4140905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22217" y="0"/>
            <a:ext cx="10335491" cy="863600"/>
          </a:xfrm>
        </p:spPr>
        <p:txBody>
          <a:bodyPr/>
          <a:lstStyle/>
          <a:p>
            <a:pPr eaLnBrk="1" hangingPunct="1"/>
            <a:r>
              <a:rPr lang="en-US" altLang="en-US" dirty="0">
                <a:solidFill>
                  <a:srgbClr val="FFFF00"/>
                </a:solidFill>
              </a:rPr>
              <a:t>Space for Your Code</a:t>
            </a:r>
          </a:p>
        </p:txBody>
      </p:sp>
      <p:sp>
        <p:nvSpPr>
          <p:cNvPr id="11267" name="Text Box 4"/>
          <p:cNvSpPr txBox="1">
            <a:spLocks noChangeArrowheads="1"/>
          </p:cNvSpPr>
          <p:nvPr/>
        </p:nvSpPr>
        <p:spPr bwMode="auto">
          <a:xfrm>
            <a:off x="1122216" y="893248"/>
            <a:ext cx="10335490" cy="64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lnSpc>
                <a:spcPct val="120000"/>
              </a:lnSpc>
              <a:spcBef>
                <a:spcPts val="0"/>
              </a:spcBef>
              <a:buSzPct val="125000"/>
              <a:buNone/>
            </a:pPr>
            <a:r>
              <a:rPr lang="en-US" altLang="en-US" dirty="0">
                <a:latin typeface="+mn-lt"/>
              </a:rPr>
              <a:t>On your computer, you will see the following lines of code:</a:t>
            </a:r>
          </a:p>
        </p:txBody>
      </p:sp>
      <p:sp>
        <p:nvSpPr>
          <p:cNvPr id="11268" name="Text Box 5"/>
          <p:cNvSpPr txBox="1">
            <a:spLocks noChangeArrowheads="1"/>
          </p:cNvSpPr>
          <p:nvPr/>
        </p:nvSpPr>
        <p:spPr bwMode="auto">
          <a:xfrm>
            <a:off x="1828799" y="1688573"/>
            <a:ext cx="962890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latin typeface="Courier New" panose="02070309020205020404" pitchFamily="49" charset="0"/>
              </a:rPr>
              <a:t>void </a:t>
            </a:r>
            <a:r>
              <a:rPr lang="en-US" altLang="en-US" sz="2400" b="1" dirty="0" err="1">
                <a:latin typeface="Courier New" panose="02070309020205020404" pitchFamily="49" charset="0"/>
              </a:rPr>
              <a:t>myRobotSandbox</a:t>
            </a:r>
            <a:r>
              <a:rPr lang="en-US" altLang="en-US" sz="2400" b="1" dirty="0">
                <a:latin typeface="Courier New" panose="02070309020205020404" pitchFamily="49" charset="0"/>
              </a:rPr>
              <a:t>() {</a:t>
            </a:r>
          </a:p>
          <a:p>
            <a:pPr>
              <a:spcBef>
                <a:spcPct val="0"/>
              </a:spcBef>
              <a:buFontTx/>
              <a:buNone/>
            </a:pPr>
            <a:r>
              <a:rPr lang="en-US" altLang="en-US" sz="2400" b="1" dirty="0">
                <a:latin typeface="Courier New" panose="02070309020205020404" pitchFamily="49" charset="0"/>
              </a:rPr>
              <a:t>  ///////////////////////////////////////////</a:t>
            </a:r>
          </a:p>
          <a:p>
            <a:pPr>
              <a:spcBef>
                <a:spcPct val="0"/>
              </a:spcBef>
              <a:buFontTx/>
              <a:buNone/>
            </a:pPr>
            <a:r>
              <a:rPr lang="en-US" altLang="en-US" sz="2400" b="1" dirty="0">
                <a:latin typeface="Courier New" panose="02070309020205020404" pitchFamily="49" charset="0"/>
              </a:rPr>
              <a:t>  //       put your code BELOW here:       //          </a:t>
            </a:r>
          </a:p>
          <a:p>
            <a:pPr>
              <a:spcBef>
                <a:spcPct val="0"/>
              </a:spcBef>
              <a:buFontTx/>
              <a:buNone/>
            </a:pPr>
            <a:r>
              <a:rPr lang="en-US" altLang="en-US" sz="2400" b="1" dirty="0">
                <a:latin typeface="Courier New" panose="02070309020205020404" pitchFamily="49" charset="0"/>
              </a:rPr>
              <a:t>  ///////////////////////////////////////////</a:t>
            </a:r>
          </a:p>
          <a:p>
            <a:pPr>
              <a:spcBef>
                <a:spcPct val="0"/>
              </a:spcBef>
              <a:buFontTx/>
              <a:buNone/>
            </a:pPr>
            <a:endParaRPr lang="en-US" altLang="en-US" sz="2400" b="1" dirty="0">
              <a:latin typeface="Courier New" panose="02070309020205020404" pitchFamily="49" charset="0"/>
            </a:endParaRP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b="1" dirty="0">
                <a:latin typeface="Courier New" panose="02070309020205020404" pitchFamily="49" charset="0"/>
              </a:rPr>
              <a:t>  ///////////////////////////////////////////</a:t>
            </a:r>
          </a:p>
          <a:p>
            <a:pPr>
              <a:spcBef>
                <a:spcPct val="0"/>
              </a:spcBef>
              <a:buFontTx/>
              <a:buNone/>
            </a:pPr>
            <a:r>
              <a:rPr lang="en-US" altLang="en-US" sz="2400" b="1" dirty="0">
                <a:latin typeface="Courier New" panose="02070309020205020404" pitchFamily="49" charset="0"/>
              </a:rPr>
              <a:t>  //       put your code ABOVE here ^^^    // </a:t>
            </a:r>
          </a:p>
          <a:p>
            <a:pPr>
              <a:spcBef>
                <a:spcPct val="0"/>
              </a:spcBef>
              <a:buFontTx/>
              <a:buNone/>
            </a:pPr>
            <a:r>
              <a:rPr lang="en-US" altLang="en-US" sz="2400" b="1" dirty="0">
                <a:latin typeface="Courier New" panose="02070309020205020404" pitchFamily="49" charset="0"/>
              </a:rPr>
              <a:t>  ///////////////////////////////////////////</a:t>
            </a:r>
          </a:p>
          <a:p>
            <a:pPr>
              <a:spcBef>
                <a:spcPct val="0"/>
              </a:spcBef>
              <a:buFontTx/>
              <a:buNone/>
            </a:pPr>
            <a:r>
              <a:rPr lang="en-US" altLang="en-US" sz="2400" b="1" dirty="0">
                <a:latin typeface="Courier New" panose="02070309020205020404" pitchFamily="49" charset="0"/>
              </a:rPr>
              <a:t>}</a:t>
            </a:r>
          </a:p>
        </p:txBody>
      </p:sp>
      <p:sp>
        <p:nvSpPr>
          <p:cNvPr id="11269" name="Text Box 4"/>
          <p:cNvSpPr txBox="1">
            <a:spLocks noChangeArrowheads="1"/>
          </p:cNvSpPr>
          <p:nvPr/>
        </p:nvSpPr>
        <p:spPr bwMode="auto">
          <a:xfrm>
            <a:off x="1122217" y="5503873"/>
            <a:ext cx="10335490" cy="12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lnSpc>
                <a:spcPct val="120000"/>
              </a:lnSpc>
              <a:spcBef>
                <a:spcPts val="0"/>
              </a:spcBef>
              <a:buSzPct val="125000"/>
              <a:buNone/>
            </a:pPr>
            <a:r>
              <a:rPr lang="en-US" altLang="en-US" dirty="0">
                <a:latin typeface="+mn-lt"/>
              </a:rPr>
              <a:t>You will write ALL your code in the space indicated by the arrows.</a:t>
            </a:r>
          </a:p>
        </p:txBody>
      </p:sp>
      <p:grpSp>
        <p:nvGrpSpPr>
          <p:cNvPr id="2" name="Group 1"/>
          <p:cNvGrpSpPr/>
          <p:nvPr/>
        </p:nvGrpSpPr>
        <p:grpSpPr>
          <a:xfrm>
            <a:off x="1235528" y="3406514"/>
            <a:ext cx="9661073" cy="304800"/>
            <a:chOff x="838200" y="3681413"/>
            <a:chExt cx="9661073" cy="304800"/>
          </a:xfrm>
        </p:grpSpPr>
        <p:sp>
          <p:nvSpPr>
            <p:cNvPr id="11270" name="AutoShape 15"/>
            <p:cNvSpPr>
              <a:spLocks noChangeArrowheads="1"/>
            </p:cNvSpPr>
            <p:nvPr/>
          </p:nvSpPr>
          <p:spPr bwMode="auto">
            <a:xfrm rot="10800000">
              <a:off x="9432473" y="3681413"/>
              <a:ext cx="1066800" cy="304800"/>
            </a:xfrm>
            <a:prstGeom prst="rightArrow">
              <a:avLst>
                <a:gd name="adj1" fmla="val 50000"/>
                <a:gd name="adj2" fmla="val 875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1271" name="AutoShape 15"/>
            <p:cNvSpPr>
              <a:spLocks noChangeArrowheads="1"/>
            </p:cNvSpPr>
            <p:nvPr/>
          </p:nvSpPr>
          <p:spPr bwMode="auto">
            <a:xfrm>
              <a:off x="838200" y="3681413"/>
              <a:ext cx="1066800" cy="304800"/>
            </a:xfrm>
            <a:prstGeom prst="rightArrow">
              <a:avLst>
                <a:gd name="adj1" fmla="val 50000"/>
                <a:gd name="adj2" fmla="val 875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FFFF00"/>
                </a:solidFill>
              </a:endParaRPr>
            </a:p>
          </p:txBody>
        </p:sp>
      </p:grpSp>
      <p:sp>
        <p:nvSpPr>
          <p:cNvPr id="9" name="Slide Number Placeholder 2">
            <a:extLst>
              <a:ext uri="{FF2B5EF4-FFF2-40B4-BE49-F238E27FC236}">
                <a16:creationId xmlns:a16="http://schemas.microsoft.com/office/drawing/2014/main" id="{0B0552AD-FCCA-4C9D-8D2B-0C2B32DA4F89}"/>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1094509" y="890955"/>
            <a:ext cx="106475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n-lt"/>
              </a:rPr>
              <a:t>Before you add any code, download the program onto the Teensy microcontroller by pressing </a:t>
            </a:r>
            <a:r>
              <a:rPr lang="en-US" altLang="en-US" sz="2800" b="1" dirty="0">
                <a:latin typeface="+mn-lt"/>
              </a:rPr>
              <a:t>[CRTL] + U</a:t>
            </a:r>
            <a:r>
              <a:rPr lang="en-US" altLang="en-US" sz="2800" dirty="0">
                <a:latin typeface="+mn-lt"/>
              </a:rPr>
              <a:t>, or by clicking the </a:t>
            </a:r>
            <a:r>
              <a:rPr lang="en-US" altLang="en-US" sz="2800" b="1" dirty="0">
                <a:latin typeface="+mn-lt"/>
              </a:rPr>
              <a:t>upload button</a:t>
            </a:r>
            <a:r>
              <a:rPr lang="en-US" altLang="en-US" sz="2800" dirty="0">
                <a:latin typeface="+mn-lt"/>
              </a:rPr>
              <a:t>:</a:t>
            </a:r>
          </a:p>
        </p:txBody>
      </p:sp>
      <p:pic>
        <p:nvPicPr>
          <p:cNvPr id="2" name="Picture 1">
            <a:extLst>
              <a:ext uri="{FF2B5EF4-FFF2-40B4-BE49-F238E27FC236}">
                <a16:creationId xmlns:a16="http://schemas.microsoft.com/office/drawing/2014/main" id="{F72A6417-FA3D-443A-86CE-EDED9811D16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 r="68539" b="79568"/>
          <a:stretch/>
        </p:blipFill>
        <p:spPr>
          <a:xfrm>
            <a:off x="1923883" y="1946308"/>
            <a:ext cx="3641605" cy="2016092"/>
          </a:xfrm>
          <a:prstGeom prst="rect">
            <a:avLst/>
          </a:prstGeom>
        </p:spPr>
      </p:pic>
      <p:sp>
        <p:nvSpPr>
          <p:cNvPr id="12290" name="Rectangle 2"/>
          <p:cNvSpPr>
            <a:spLocks noGrp="1" noChangeArrowheads="1"/>
          </p:cNvSpPr>
          <p:nvPr>
            <p:ph type="title"/>
          </p:nvPr>
        </p:nvSpPr>
        <p:spPr>
          <a:xfrm>
            <a:off x="1094509" y="0"/>
            <a:ext cx="10377055" cy="789709"/>
          </a:xfrm>
        </p:spPr>
        <p:txBody>
          <a:bodyPr/>
          <a:lstStyle/>
          <a:p>
            <a:pPr eaLnBrk="1" hangingPunct="1"/>
            <a:r>
              <a:rPr lang="en-US" altLang="en-US" dirty="0">
                <a:solidFill>
                  <a:srgbClr val="FFFF00"/>
                </a:solidFill>
              </a:rPr>
              <a:t>Compile and Run the Code</a:t>
            </a:r>
          </a:p>
        </p:txBody>
      </p:sp>
      <p:sp>
        <p:nvSpPr>
          <p:cNvPr id="12296" name="Oval 2"/>
          <p:cNvSpPr>
            <a:spLocks noChangeArrowheads="1"/>
          </p:cNvSpPr>
          <p:nvPr/>
        </p:nvSpPr>
        <p:spPr bwMode="auto">
          <a:xfrm>
            <a:off x="2375973" y="2826253"/>
            <a:ext cx="620486" cy="609121"/>
          </a:xfrm>
          <a:prstGeom prst="ellipse">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
        <p:nvSpPr>
          <p:cNvPr id="7" name="Text Box 3">
            <a:extLst>
              <a:ext uri="{FF2B5EF4-FFF2-40B4-BE49-F238E27FC236}">
                <a16:creationId xmlns:a16="http://schemas.microsoft.com/office/drawing/2014/main" id="{E014428D-267F-4C45-9556-4D49E47A494D}"/>
              </a:ext>
            </a:extLst>
          </p:cNvPr>
          <p:cNvSpPr txBox="1">
            <a:spLocks noChangeArrowheads="1"/>
          </p:cNvSpPr>
          <p:nvPr/>
        </p:nvSpPr>
        <p:spPr bwMode="auto">
          <a:xfrm>
            <a:off x="1241929" y="4063646"/>
            <a:ext cx="9708139" cy="25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en-US" sz="2800" b="1" dirty="0">
                <a:latin typeface="+mj-lt"/>
                <a:cs typeface="Calibri" panose="020F0502020204030204" pitchFamily="34" charset="0"/>
              </a:rPr>
              <a:t>WARNING!  </a:t>
            </a:r>
            <a:r>
              <a:rPr lang="en-US" sz="2800" dirty="0">
                <a:latin typeface="+mj-lt"/>
                <a:cs typeface="Calibri" panose="020F0502020204030204" pitchFamily="34" charset="0"/>
              </a:rPr>
              <a:t>Only upload the code </a:t>
            </a:r>
            <a:r>
              <a:rPr lang="en-US" sz="2800" b="1" dirty="0">
                <a:latin typeface="+mj-lt"/>
                <a:cs typeface="Calibri" panose="020F0502020204030204" pitchFamily="34" charset="0"/>
              </a:rPr>
              <a:t>ONCE – do NOT double-click</a:t>
            </a:r>
            <a:endParaRPr lang="en-US" sz="2800" dirty="0">
              <a:latin typeface="+mj-lt"/>
              <a:cs typeface="Calibri" panose="020F0502020204030204" pitchFamily="34" charset="0"/>
            </a:endParaRPr>
          </a:p>
          <a:p>
            <a:pPr lvl="1"/>
            <a:r>
              <a:rPr lang="en-US" dirty="0">
                <a:latin typeface="+mj-lt"/>
                <a:cs typeface="Calibri" panose="020F0502020204030204" pitchFamily="34" charset="0"/>
              </a:rPr>
              <a:t>NEVER unplug the microcontroller while it is uploading!</a:t>
            </a:r>
          </a:p>
          <a:p>
            <a:pPr lvl="1"/>
            <a:r>
              <a:rPr lang="en-US" dirty="0">
                <a:latin typeface="+mj-lt"/>
                <a:cs typeface="Calibri" panose="020F0502020204030204" pitchFamily="34" charset="0"/>
              </a:rPr>
              <a:t>NEVER upload more code while it is uploading!  </a:t>
            </a:r>
          </a:p>
          <a:p>
            <a:pPr lvl="1"/>
            <a:r>
              <a:rPr lang="en-US" dirty="0">
                <a:latin typeface="+mj-lt"/>
                <a:cs typeface="Calibri" panose="020F0502020204030204" pitchFamily="34" charset="0"/>
              </a:rPr>
              <a:t>Be patient!  Wait for the software to tell you the code has finished uploading!</a:t>
            </a:r>
          </a:p>
        </p:txBody>
      </p:sp>
      <p:pic>
        <p:nvPicPr>
          <p:cNvPr id="8" name="Picture 7">
            <a:extLst>
              <a:ext uri="{FF2B5EF4-FFF2-40B4-BE49-F238E27FC236}">
                <a16:creationId xmlns:a16="http://schemas.microsoft.com/office/drawing/2014/main" id="{102212EB-9749-448A-8D49-3B0369B1F328}"/>
              </a:ext>
            </a:extLst>
          </p:cNvPr>
          <p:cNvPicPr>
            <a:picLocks noChangeAspect="1"/>
          </p:cNvPicPr>
          <p:nvPr/>
        </p:nvPicPr>
        <p:blipFill rotWithShape="1">
          <a:blip r:embed="rId4"/>
          <a:srcRect l="7607" t="12307" r="8972" b="13884"/>
          <a:stretch/>
        </p:blipFill>
        <p:spPr>
          <a:xfrm>
            <a:off x="6017578" y="1992199"/>
            <a:ext cx="3976456" cy="2020824"/>
          </a:xfrm>
          <a:prstGeom prst="rect">
            <a:avLst/>
          </a:prstGeom>
        </p:spPr>
      </p:pic>
      <p:sp>
        <p:nvSpPr>
          <p:cNvPr id="9" name="Slide Number Placeholder 2">
            <a:extLst>
              <a:ext uri="{FF2B5EF4-FFF2-40B4-BE49-F238E27FC236}">
                <a16:creationId xmlns:a16="http://schemas.microsoft.com/office/drawing/2014/main" id="{A818711C-02C2-434F-856D-43A63EFA38F9}"/>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39</a:t>
            </a:fld>
            <a:endParaRPr lang="en-US"/>
          </a:p>
        </p:txBody>
      </p:sp>
    </p:spTree>
    <p:extLst>
      <p:ext uri="{BB962C8B-B14F-4D97-AF65-F5344CB8AC3E}">
        <p14:creationId xmlns:p14="http://schemas.microsoft.com/office/powerpoint/2010/main" val="224161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1000" fill="hold"/>
                                        <p:tgtEl>
                                          <p:spTgt spid="122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181548"/>
            <a:ext cx="10279499" cy="1121270"/>
          </a:xfrm>
        </p:spPr>
        <p:txBody>
          <a:bodyPr/>
          <a:lstStyle/>
          <a:p>
            <a:r>
              <a:rPr lang="en-US" dirty="0">
                <a:solidFill>
                  <a:srgbClr val="FFFF00"/>
                </a:solidFill>
              </a:rPr>
              <a:t>About Chris: </a:t>
            </a:r>
            <a:r>
              <a:rPr lang="en-US" cap="none" dirty="0"/>
              <a:t>codom@georgeschool.org </a:t>
            </a:r>
          </a:p>
        </p:txBody>
      </p:sp>
      <p:sp>
        <p:nvSpPr>
          <p:cNvPr id="3" name="Content Placeholder 2"/>
          <p:cNvSpPr>
            <a:spLocks noGrp="1"/>
          </p:cNvSpPr>
          <p:nvPr>
            <p:ph idx="1"/>
          </p:nvPr>
        </p:nvSpPr>
        <p:spPr>
          <a:xfrm>
            <a:off x="1141412" y="1302818"/>
            <a:ext cx="9905999" cy="5316468"/>
          </a:xfrm>
        </p:spPr>
        <p:txBody>
          <a:bodyPr>
            <a:normAutofit fontScale="92500"/>
          </a:bodyPr>
          <a:lstStyle/>
          <a:p>
            <a:pPr marL="339725" indent="-339725"/>
            <a:r>
              <a:rPr lang="en-US" sz="3200" dirty="0"/>
              <a:t>Former atmospheric physicist and rocket scientist with NASA’s sounding rocket program.</a:t>
            </a:r>
          </a:p>
          <a:p>
            <a:pPr marL="339725" indent="-339725"/>
            <a:r>
              <a:rPr lang="en-US" sz="3200" dirty="0"/>
              <a:t>George School teacher since 2002. </a:t>
            </a:r>
          </a:p>
          <a:p>
            <a:pPr marL="339725" indent="-339725"/>
            <a:r>
              <a:rPr lang="en-US" sz="3200" dirty="0"/>
              <a:t>Passionate about education.  Teaching for 30 years; from Middle School to Grad School.</a:t>
            </a:r>
          </a:p>
          <a:p>
            <a:pPr marL="339725" indent="-339725"/>
            <a:r>
              <a:rPr lang="en-US" sz="3200" dirty="0"/>
              <a:t>Started writing code in 1982 after I saw the movie </a:t>
            </a:r>
            <a:r>
              <a:rPr lang="en-US" sz="3200" i="1" dirty="0"/>
              <a:t>Tron</a:t>
            </a:r>
            <a:r>
              <a:rPr lang="en-US" sz="3200" dirty="0"/>
              <a:t>.</a:t>
            </a:r>
          </a:p>
          <a:p>
            <a:pPr marL="339725" indent="-339725"/>
            <a:r>
              <a:rPr lang="en-US" sz="3200" dirty="0"/>
              <a:t>Coding was an essential part of my BS, MS, and PhD work in experimental physics and astronomy.  Never took a course.</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4</a:t>
            </a:fld>
            <a:endParaRPr lang="en-US"/>
          </a:p>
        </p:txBody>
      </p:sp>
    </p:spTree>
    <p:extLst>
      <p:ext uri="{BB962C8B-B14F-4D97-AF65-F5344CB8AC3E}">
        <p14:creationId xmlns:p14="http://schemas.microsoft.com/office/powerpoint/2010/main" val="4254284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649995"/>
          </a:xfrm>
        </p:spPr>
        <p:txBody>
          <a:bodyPr/>
          <a:lstStyle/>
          <a:p>
            <a:r>
              <a:rPr lang="en-US" dirty="0">
                <a:solidFill>
                  <a:srgbClr val="FFFF00"/>
                </a:solidFill>
              </a:rPr>
              <a:t>Upload Warnings!</a:t>
            </a:r>
          </a:p>
        </p:txBody>
      </p:sp>
      <p:sp>
        <p:nvSpPr>
          <p:cNvPr id="4" name="Slide Number Placeholder 3"/>
          <p:cNvSpPr>
            <a:spLocks noGrp="1"/>
          </p:cNvSpPr>
          <p:nvPr>
            <p:ph type="sldNum" sz="quarter" idx="12"/>
          </p:nvPr>
        </p:nvSpPr>
        <p:spPr>
          <a:xfrm>
            <a:off x="11349734" y="6175509"/>
            <a:ext cx="771089" cy="365125"/>
          </a:xfrm>
        </p:spPr>
        <p:txBody>
          <a:bodyPr/>
          <a:lstStyle/>
          <a:p>
            <a:fld id="{B9698738-B369-4EC2-B00C-B62D0CC57A96}" type="slidenum">
              <a:rPr lang="en-US" smtClean="0"/>
              <a:t>40</a:t>
            </a:fld>
            <a:endParaRPr lang="en-US" dirty="0"/>
          </a:p>
        </p:txBody>
      </p:sp>
      <p:grpSp>
        <p:nvGrpSpPr>
          <p:cNvPr id="14" name="Group 13">
            <a:extLst>
              <a:ext uri="{FF2B5EF4-FFF2-40B4-BE49-F238E27FC236}">
                <a16:creationId xmlns:a16="http://schemas.microsoft.com/office/drawing/2014/main" id="{28081EA5-3947-4D0A-9376-3646DAE044AC}"/>
              </a:ext>
            </a:extLst>
          </p:cNvPr>
          <p:cNvGrpSpPr/>
          <p:nvPr/>
        </p:nvGrpSpPr>
        <p:grpSpPr>
          <a:xfrm>
            <a:off x="453543" y="3214346"/>
            <a:ext cx="11281736" cy="3326288"/>
            <a:chOff x="532826" y="2798988"/>
            <a:chExt cx="11281736" cy="3326288"/>
          </a:xfrm>
        </p:grpSpPr>
        <p:pic>
          <p:nvPicPr>
            <p:cNvPr id="7" name="Picture 6">
              <a:extLst>
                <a:ext uri="{FF2B5EF4-FFF2-40B4-BE49-F238E27FC236}">
                  <a16:creationId xmlns:a16="http://schemas.microsoft.com/office/drawing/2014/main" id="{8925F9EE-4E50-450C-8D65-97229857F9C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404"/>
            <a:stretch/>
          </p:blipFill>
          <p:spPr>
            <a:xfrm>
              <a:off x="685462" y="2924876"/>
              <a:ext cx="3888327" cy="3200400"/>
            </a:xfrm>
            <a:prstGeom prst="rect">
              <a:avLst/>
            </a:prstGeom>
          </p:spPr>
        </p:pic>
        <p:pic>
          <p:nvPicPr>
            <p:cNvPr id="9" name="Picture 8">
              <a:extLst>
                <a:ext uri="{FF2B5EF4-FFF2-40B4-BE49-F238E27FC236}">
                  <a16:creationId xmlns:a16="http://schemas.microsoft.com/office/drawing/2014/main" id="{1752B7C2-E6E4-4FB1-9AB6-5D1BCE80D8E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941977" y="2798988"/>
              <a:ext cx="3872585" cy="3200400"/>
            </a:xfrm>
            <a:prstGeom prst="rect">
              <a:avLst/>
            </a:prstGeom>
          </p:spPr>
        </p:pic>
        <p:pic>
          <p:nvPicPr>
            <p:cNvPr id="10" name="Picture 9">
              <a:extLst>
                <a:ext uri="{FF2B5EF4-FFF2-40B4-BE49-F238E27FC236}">
                  <a16:creationId xmlns:a16="http://schemas.microsoft.com/office/drawing/2014/main" id="{FFE3997A-7C75-4C47-B0E8-751E51E23E5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283808" y="3390439"/>
              <a:ext cx="1948149" cy="2269273"/>
            </a:xfrm>
            <a:prstGeom prst="rect">
              <a:avLst/>
            </a:prstGeom>
          </p:spPr>
        </p:pic>
        <p:sp>
          <p:nvSpPr>
            <p:cNvPr id="8" name="Arrow: Left 7">
              <a:extLst>
                <a:ext uri="{FF2B5EF4-FFF2-40B4-BE49-F238E27FC236}">
                  <a16:creationId xmlns:a16="http://schemas.microsoft.com/office/drawing/2014/main" id="{3E5EB882-8A1E-415D-8A58-6CA5A05A1379}"/>
                </a:ext>
              </a:extLst>
            </p:cNvPr>
            <p:cNvSpPr/>
            <p:nvPr/>
          </p:nvSpPr>
          <p:spPr>
            <a:xfrm flipH="1">
              <a:off x="4778263" y="4288843"/>
              <a:ext cx="400417" cy="472463"/>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3DDDDF4-68BD-4185-8BA9-EFFFC217B812}"/>
                </a:ext>
              </a:extLst>
            </p:cNvPr>
            <p:cNvSpPr/>
            <p:nvPr/>
          </p:nvSpPr>
          <p:spPr>
            <a:xfrm>
              <a:off x="7881939" y="4428697"/>
              <a:ext cx="1195201" cy="6652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 11">
              <a:extLst>
                <a:ext uri="{FF2B5EF4-FFF2-40B4-BE49-F238E27FC236}">
                  <a16:creationId xmlns:a16="http://schemas.microsoft.com/office/drawing/2014/main" id="{26B52271-9359-40E4-8425-B9640F300C4D}"/>
                </a:ext>
              </a:extLst>
            </p:cNvPr>
            <p:cNvSpPr/>
            <p:nvPr/>
          </p:nvSpPr>
          <p:spPr>
            <a:xfrm flipH="1">
              <a:off x="7404415" y="4288843"/>
              <a:ext cx="400417" cy="472463"/>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F66230C-6A05-49E7-968A-0C0C5E8BC1D3}"/>
                </a:ext>
              </a:extLst>
            </p:cNvPr>
            <p:cNvSpPr/>
            <p:nvPr/>
          </p:nvSpPr>
          <p:spPr>
            <a:xfrm>
              <a:off x="532826" y="4525074"/>
              <a:ext cx="4100905" cy="764155"/>
            </a:xfrm>
            <a:prstGeom prst="roundRect">
              <a:avLst>
                <a:gd name="adj" fmla="val 5000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 Box 3">
            <a:extLst>
              <a:ext uri="{FF2B5EF4-FFF2-40B4-BE49-F238E27FC236}">
                <a16:creationId xmlns:a16="http://schemas.microsoft.com/office/drawing/2014/main" id="{B65C24DF-5225-4058-B362-2500D8A9AF95}"/>
              </a:ext>
            </a:extLst>
          </p:cNvPr>
          <p:cNvSpPr txBox="1">
            <a:spLocks noChangeArrowheads="1"/>
          </p:cNvSpPr>
          <p:nvPr/>
        </p:nvSpPr>
        <p:spPr bwMode="auto">
          <a:xfrm>
            <a:off x="1240342" y="709045"/>
            <a:ext cx="9708139" cy="25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en-US" sz="2800" b="1" dirty="0">
                <a:latin typeface="+mj-lt"/>
                <a:cs typeface="Calibri" panose="020F0502020204030204" pitchFamily="34" charset="0"/>
              </a:rPr>
              <a:t>WARNING!  </a:t>
            </a:r>
            <a:r>
              <a:rPr lang="en-US" sz="2800" dirty="0">
                <a:latin typeface="+mj-lt"/>
                <a:cs typeface="Calibri" panose="020F0502020204030204" pitchFamily="34" charset="0"/>
              </a:rPr>
              <a:t>Only upload the code </a:t>
            </a:r>
            <a:r>
              <a:rPr lang="en-US" sz="2800" b="1" dirty="0">
                <a:latin typeface="+mj-lt"/>
                <a:cs typeface="Calibri" panose="020F0502020204030204" pitchFamily="34" charset="0"/>
              </a:rPr>
              <a:t>ONCE – do NOT double-click</a:t>
            </a:r>
            <a:endParaRPr lang="en-US" sz="2800" dirty="0">
              <a:latin typeface="+mj-lt"/>
              <a:cs typeface="Calibri" panose="020F0502020204030204" pitchFamily="34" charset="0"/>
            </a:endParaRPr>
          </a:p>
          <a:p>
            <a:pPr lvl="1"/>
            <a:r>
              <a:rPr lang="en-US" dirty="0">
                <a:latin typeface="+mj-lt"/>
                <a:cs typeface="Calibri" panose="020F0502020204030204" pitchFamily="34" charset="0"/>
              </a:rPr>
              <a:t>NEVER unplug the microcontroller while it is uploading!</a:t>
            </a:r>
          </a:p>
          <a:p>
            <a:pPr lvl="1"/>
            <a:r>
              <a:rPr lang="en-US" dirty="0">
                <a:latin typeface="+mj-lt"/>
                <a:cs typeface="Calibri" panose="020F0502020204030204" pitchFamily="34" charset="0"/>
              </a:rPr>
              <a:t>NEVER upload more code while it is uploading!  </a:t>
            </a:r>
          </a:p>
          <a:p>
            <a:pPr lvl="1"/>
            <a:r>
              <a:rPr lang="en-US" dirty="0">
                <a:latin typeface="+mj-lt"/>
                <a:cs typeface="Calibri" panose="020F0502020204030204" pitchFamily="34" charset="0"/>
              </a:rPr>
              <a:t>Be patient!  Wait for the software to tell you the code has finished uploading!</a:t>
            </a:r>
          </a:p>
        </p:txBody>
      </p:sp>
    </p:spTree>
    <p:extLst>
      <p:ext uri="{BB962C8B-B14F-4D97-AF65-F5344CB8AC3E}">
        <p14:creationId xmlns:p14="http://schemas.microsoft.com/office/powerpoint/2010/main" val="2842850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94509" y="0"/>
            <a:ext cx="10377055" cy="789709"/>
          </a:xfrm>
        </p:spPr>
        <p:txBody>
          <a:bodyPr/>
          <a:lstStyle/>
          <a:p>
            <a:pPr eaLnBrk="1" hangingPunct="1"/>
            <a:r>
              <a:rPr lang="en-US" altLang="en-US" dirty="0">
                <a:solidFill>
                  <a:srgbClr val="FFFF00"/>
                </a:solidFill>
              </a:rPr>
              <a:t>Is Everything OK?</a:t>
            </a:r>
          </a:p>
        </p:txBody>
      </p:sp>
      <p:sp>
        <p:nvSpPr>
          <p:cNvPr id="7" name="Text Box 3">
            <a:extLst>
              <a:ext uri="{FF2B5EF4-FFF2-40B4-BE49-F238E27FC236}">
                <a16:creationId xmlns:a16="http://schemas.microsoft.com/office/drawing/2014/main" id="{E014428D-267F-4C45-9556-4D49E47A494D}"/>
              </a:ext>
            </a:extLst>
          </p:cNvPr>
          <p:cNvSpPr txBox="1">
            <a:spLocks noChangeArrowheads="1"/>
          </p:cNvSpPr>
          <p:nvPr/>
        </p:nvSpPr>
        <p:spPr bwMode="auto">
          <a:xfrm>
            <a:off x="1169059" y="980981"/>
            <a:ext cx="1064754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n-lt"/>
              </a:rPr>
              <a:t>If everything is working fine, you should see the </a:t>
            </a:r>
            <a:r>
              <a:rPr lang="en-US" altLang="en-US" dirty="0" err="1">
                <a:latin typeface="+mn-lt"/>
              </a:rPr>
              <a:t>Teensy’s</a:t>
            </a:r>
            <a:r>
              <a:rPr lang="en-US" altLang="en-US" dirty="0">
                <a:latin typeface="+mn-lt"/>
              </a:rPr>
              <a:t> </a:t>
            </a:r>
            <a:r>
              <a:rPr lang="en-US" altLang="en-US" b="1" dirty="0">
                <a:latin typeface="+mn-lt"/>
              </a:rPr>
              <a:t>onboard LED </a:t>
            </a:r>
            <a:r>
              <a:rPr lang="en-US" altLang="en-US" dirty="0">
                <a:latin typeface="+mn-lt"/>
              </a:rPr>
              <a:t>blink three times to say, “everything is OK”.  </a:t>
            </a:r>
          </a:p>
        </p:txBody>
      </p:sp>
      <p:pic>
        <p:nvPicPr>
          <p:cNvPr id="8" name="Picture 7">
            <a:extLst>
              <a:ext uri="{FF2B5EF4-FFF2-40B4-BE49-F238E27FC236}">
                <a16:creationId xmlns:a16="http://schemas.microsoft.com/office/drawing/2014/main" id="{EA5833E1-C128-4FA5-8CF7-FA4D3D79F1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5355" y="2524517"/>
            <a:ext cx="5201290" cy="2932853"/>
          </a:xfrm>
          <a:prstGeom prst="rect">
            <a:avLst/>
          </a:prstGeom>
          <a:ln>
            <a:noFill/>
          </a:ln>
          <a:effectLst/>
        </p:spPr>
      </p:pic>
      <p:sp>
        <p:nvSpPr>
          <p:cNvPr id="12296" name="Oval 2"/>
          <p:cNvSpPr>
            <a:spLocks noChangeArrowheads="1"/>
          </p:cNvSpPr>
          <p:nvPr/>
        </p:nvSpPr>
        <p:spPr bwMode="auto">
          <a:xfrm>
            <a:off x="5290126" y="3990943"/>
            <a:ext cx="1143000" cy="1102114"/>
          </a:xfrm>
          <a:prstGeom prst="ellipse">
            <a:avLst/>
          </a:prstGeom>
          <a:noFill/>
          <a:ln w="76200" algn="ctr">
            <a:solidFill>
              <a:srgbClr val="0070C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
        <p:nvSpPr>
          <p:cNvPr id="6" name="Slide Number Placeholder 2">
            <a:extLst>
              <a:ext uri="{FF2B5EF4-FFF2-40B4-BE49-F238E27FC236}">
                <a16:creationId xmlns:a16="http://schemas.microsoft.com/office/drawing/2014/main" id="{6DFD50BF-D3A5-4BA7-A066-F26529D01BC1}"/>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1000" fill="hold"/>
                                        <p:tgtEl>
                                          <p:spTgt spid="122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504" y="0"/>
            <a:ext cx="10528022" cy="695459"/>
          </a:xfrm>
        </p:spPr>
        <p:txBody>
          <a:bodyPr>
            <a:normAutofit/>
          </a:bodyPr>
          <a:lstStyle/>
          <a:p>
            <a:r>
              <a:rPr lang="en-US" dirty="0">
                <a:solidFill>
                  <a:srgbClr val="FFFF00"/>
                </a:solidFill>
              </a:rPr>
              <a:t>Coding the Controller – The Details</a:t>
            </a:r>
          </a:p>
        </p:txBody>
      </p:sp>
      <p:sp>
        <p:nvSpPr>
          <p:cNvPr id="3" name="Content Placeholder 2"/>
          <p:cNvSpPr>
            <a:spLocks noGrp="1"/>
          </p:cNvSpPr>
          <p:nvPr>
            <p:ph idx="1"/>
          </p:nvPr>
        </p:nvSpPr>
        <p:spPr>
          <a:xfrm>
            <a:off x="1102503" y="875763"/>
            <a:ext cx="10318407" cy="5486127"/>
          </a:xfrm>
        </p:spPr>
        <p:txBody>
          <a:bodyPr>
            <a:normAutofit fontScale="92500"/>
          </a:bodyPr>
          <a:lstStyle/>
          <a:p>
            <a:pPr marL="457200" indent="-457200"/>
            <a:r>
              <a:rPr lang="en-US" sz="3000" dirty="0"/>
              <a:t>When you pressed the </a:t>
            </a:r>
            <a:r>
              <a:rPr lang="en-US" sz="3000" b="1" dirty="0"/>
              <a:t>Upload button , y</a:t>
            </a:r>
            <a:r>
              <a:rPr lang="en-US" sz="3000" dirty="0"/>
              <a:t>our code was compiled into </a:t>
            </a:r>
            <a:r>
              <a:rPr lang="en-US" sz="3000" b="1" dirty="0"/>
              <a:t>machine code </a:t>
            </a:r>
            <a:r>
              <a:rPr lang="en-US" sz="3000" dirty="0"/>
              <a:t>by the computer via the Arduino IDE.</a:t>
            </a:r>
          </a:p>
          <a:p>
            <a:pPr marL="457200" indent="-457200"/>
            <a:r>
              <a:rPr lang="en-US" sz="3000" dirty="0"/>
              <a:t>It is then uploaded to the microcontroller via a USB cable. </a:t>
            </a:r>
          </a:p>
          <a:p>
            <a:pPr marL="457200" indent="-457200"/>
            <a:r>
              <a:rPr lang="en-US" sz="3000" dirty="0"/>
              <a:t>Once the machine code is loaded into the microcontroller, it can be executed repeatedly – no computer is necessary.  </a:t>
            </a:r>
          </a:p>
          <a:p>
            <a:pPr marL="457200" indent="-457200"/>
            <a:r>
              <a:rPr lang="en-US" sz="3000" dirty="0"/>
              <a:t>The code remains in the </a:t>
            </a:r>
            <a:r>
              <a:rPr lang="en-US" sz="3000" dirty="0" err="1"/>
              <a:t>EEPROM</a:t>
            </a:r>
            <a:r>
              <a:rPr lang="en-US" sz="3000" dirty="0"/>
              <a:t> (memory) of the microcontroller forever.</a:t>
            </a:r>
          </a:p>
          <a:p>
            <a:pPr marL="457200" indent="-457200"/>
            <a:r>
              <a:rPr lang="en-US" sz="3000" dirty="0"/>
              <a:t>New code can be written and uploaded to the robot brain practically as many times as desired.  Old code is overwritten.</a:t>
            </a:r>
          </a:p>
        </p:txBody>
      </p:sp>
      <p:sp>
        <p:nvSpPr>
          <p:cNvPr id="4" name="Slide Number Placeholder 3"/>
          <p:cNvSpPr>
            <a:spLocks noGrp="1"/>
          </p:cNvSpPr>
          <p:nvPr>
            <p:ph type="sldNum" sz="quarter" idx="12"/>
          </p:nvPr>
        </p:nvSpPr>
        <p:spPr>
          <a:xfrm>
            <a:off x="11420911" y="6014126"/>
            <a:ext cx="771089" cy="365125"/>
          </a:xfrm>
        </p:spPr>
        <p:txBody>
          <a:bodyPr/>
          <a:lstStyle/>
          <a:p>
            <a:fld id="{B9698738-B369-4EC2-B00C-B62D0CC57A96}" type="slidenum">
              <a:rPr lang="en-US" smtClean="0"/>
              <a:t>42</a:t>
            </a:fld>
            <a:endParaRPr lang="en-US" dirty="0"/>
          </a:p>
        </p:txBody>
      </p:sp>
    </p:spTree>
    <p:extLst>
      <p:ext uri="{BB962C8B-B14F-4D97-AF65-F5344CB8AC3E}">
        <p14:creationId xmlns:p14="http://schemas.microsoft.com/office/powerpoint/2010/main" val="2194035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03086" y="0"/>
            <a:ext cx="10377714" cy="796925"/>
          </a:xfrm>
        </p:spPr>
        <p:txBody>
          <a:bodyPr>
            <a:normAutofit/>
          </a:bodyPr>
          <a:lstStyle/>
          <a:p>
            <a:pPr eaLnBrk="1" hangingPunct="1"/>
            <a:r>
              <a:rPr lang="en-US" altLang="en-US" dirty="0">
                <a:solidFill>
                  <a:srgbClr val="FFFF00"/>
                </a:solidFill>
              </a:rPr>
              <a:t>An Illuminating Program</a:t>
            </a:r>
          </a:p>
        </p:txBody>
      </p:sp>
      <p:sp>
        <p:nvSpPr>
          <p:cNvPr id="14339" name="Text Box 4"/>
          <p:cNvSpPr txBox="1">
            <a:spLocks noChangeArrowheads="1"/>
          </p:cNvSpPr>
          <p:nvPr/>
        </p:nvSpPr>
        <p:spPr bwMode="auto">
          <a:xfrm>
            <a:off x="1103086" y="796925"/>
            <a:ext cx="103777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It’s your turn to write some code.  In the appropriate space shown below, enter the command </a:t>
            </a:r>
            <a:r>
              <a:rPr lang="en-US" altLang="en-US" i="1" dirty="0">
                <a:latin typeface="+mj-lt"/>
              </a:rPr>
              <a:t>exactly </a:t>
            </a:r>
            <a:r>
              <a:rPr lang="en-US" altLang="en-US" dirty="0">
                <a:latin typeface="+mj-lt"/>
              </a:rPr>
              <a:t>as it is shown.</a:t>
            </a:r>
          </a:p>
        </p:txBody>
      </p:sp>
      <p:sp>
        <p:nvSpPr>
          <p:cNvPr id="14340" name="Text Box 5"/>
          <p:cNvSpPr txBox="1">
            <a:spLocks noChangeArrowheads="1"/>
          </p:cNvSpPr>
          <p:nvPr/>
        </p:nvSpPr>
        <p:spPr bwMode="auto">
          <a:xfrm>
            <a:off x="1845582" y="2000916"/>
            <a:ext cx="8077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BELOW here:       //  ///////////////////////////////////////////</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b="1" dirty="0">
                <a:latin typeface="Courier New" panose="02070309020205020404" pitchFamily="49" charset="0"/>
              </a:rPr>
              <a:t>displayRGB(255, 0, 0);</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ABOVE here ^^^    //  ///////////////////////////////////////////</a:t>
            </a:r>
          </a:p>
        </p:txBody>
      </p:sp>
      <p:sp>
        <p:nvSpPr>
          <p:cNvPr id="14341" name="AutoShape 15"/>
          <p:cNvSpPr>
            <a:spLocks noChangeArrowheads="1"/>
          </p:cNvSpPr>
          <p:nvPr/>
        </p:nvSpPr>
        <p:spPr bwMode="auto">
          <a:xfrm rot="10800000">
            <a:off x="6096000" y="3573902"/>
            <a:ext cx="1066800" cy="304800"/>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4342" name="Text Box 4"/>
          <p:cNvSpPr txBox="1">
            <a:spLocks noChangeArrowheads="1"/>
          </p:cNvSpPr>
          <p:nvPr/>
        </p:nvSpPr>
        <p:spPr bwMode="auto">
          <a:xfrm>
            <a:off x="1103086" y="5662160"/>
            <a:ext cx="103777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Compile the short program and note that the RGB LED now glows </a:t>
            </a:r>
            <a:r>
              <a:rPr lang="en-US" altLang="en-US" b="1" dirty="0">
                <a:solidFill>
                  <a:srgbClr val="FF0000"/>
                </a:solidFill>
                <a:latin typeface="+mj-lt"/>
              </a:rPr>
              <a:t>red</a:t>
            </a:r>
            <a:r>
              <a:rPr lang="en-US" altLang="en-US" dirty="0">
                <a:latin typeface="+mj-lt"/>
              </a:rPr>
              <a:t>!  Have a light diffuser?</a:t>
            </a:r>
          </a:p>
        </p:txBody>
      </p:sp>
      <p:sp>
        <p:nvSpPr>
          <p:cNvPr id="7" name="Slide Number Placeholder 2">
            <a:extLst>
              <a:ext uri="{FF2B5EF4-FFF2-40B4-BE49-F238E27FC236}">
                <a16:creationId xmlns:a16="http://schemas.microsoft.com/office/drawing/2014/main" id="{4611F851-8D1B-444C-A1D3-C14747C7FF8E}"/>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14341"/>
                                        </p:tgtEl>
                                      </p:cBhvr>
                                    </p:animEffect>
                                    <p:animScale>
                                      <p:cBhvr>
                                        <p:cTn id="7" dur="500" autoRev="1" fill="hold"/>
                                        <p:tgtEl>
                                          <p:spTgt spid="143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17599" y="0"/>
            <a:ext cx="10290629" cy="804863"/>
          </a:xfrm>
        </p:spPr>
        <p:txBody>
          <a:bodyPr>
            <a:normAutofit/>
          </a:bodyPr>
          <a:lstStyle/>
          <a:p>
            <a:pPr eaLnBrk="1" hangingPunct="1"/>
            <a:r>
              <a:rPr lang="en-US" altLang="en-US" dirty="0">
                <a:solidFill>
                  <a:srgbClr val="FFFF00"/>
                </a:solidFill>
              </a:rPr>
              <a:t>A Little Understanding of </a:t>
            </a:r>
            <a:r>
              <a:rPr lang="en-US" altLang="en-US" sz="4000" b="1" cap="none" dirty="0">
                <a:solidFill>
                  <a:srgbClr val="FFFF00"/>
                </a:solidFill>
                <a:latin typeface="Courier New" panose="02070309020205020404" pitchFamily="49" charset="0"/>
                <a:cs typeface="Courier New" panose="02070309020205020404" pitchFamily="49" charset="0"/>
              </a:rPr>
              <a:t>displayRGB()</a:t>
            </a:r>
            <a:endParaRPr lang="en-US" altLang="en-US" b="1" cap="none" dirty="0">
              <a:solidFill>
                <a:srgbClr val="FFFF00"/>
              </a:solidFill>
              <a:latin typeface="Courier New" panose="02070309020205020404" pitchFamily="49" charset="0"/>
              <a:cs typeface="Courier New" panose="02070309020205020404" pitchFamily="49" charset="0"/>
            </a:endParaRPr>
          </a:p>
        </p:txBody>
      </p:sp>
      <p:sp>
        <p:nvSpPr>
          <p:cNvPr id="15363" name="Text Box 4"/>
          <p:cNvSpPr txBox="1">
            <a:spLocks noChangeArrowheads="1"/>
          </p:cNvSpPr>
          <p:nvPr/>
        </p:nvSpPr>
        <p:spPr bwMode="auto">
          <a:xfrm>
            <a:off x="1117599" y="840482"/>
            <a:ext cx="102906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The </a:t>
            </a:r>
            <a:r>
              <a:rPr lang="en-US" altLang="en-US" i="1" dirty="0">
                <a:latin typeface="+mj-lt"/>
              </a:rPr>
              <a:t>syntax</a:t>
            </a:r>
            <a:r>
              <a:rPr lang="en-US" altLang="en-US" dirty="0">
                <a:latin typeface="+mj-lt"/>
              </a:rPr>
              <a:t> for the </a:t>
            </a:r>
            <a:r>
              <a:rPr lang="en-US" altLang="en-US" i="1" dirty="0">
                <a:latin typeface="+mj-lt"/>
              </a:rPr>
              <a:t>homemade</a:t>
            </a:r>
            <a:r>
              <a:rPr lang="en-US" altLang="en-US" dirty="0">
                <a:latin typeface="+mj-lt"/>
              </a:rPr>
              <a:t> </a:t>
            </a:r>
            <a:r>
              <a:rPr lang="en-US" altLang="en-US" b="1" dirty="0">
                <a:latin typeface="Courier New" panose="02070309020205020404" pitchFamily="49" charset="0"/>
                <a:cs typeface="Courier New" panose="02070309020205020404" pitchFamily="49" charset="0"/>
              </a:rPr>
              <a:t>displayRGB()</a:t>
            </a:r>
            <a:r>
              <a:rPr lang="en-US" altLang="en-US" dirty="0">
                <a:latin typeface="+mj-lt"/>
              </a:rPr>
              <a:t> command is shown below.  (Feel free to take notes.)</a:t>
            </a:r>
          </a:p>
        </p:txBody>
      </p:sp>
      <p:sp>
        <p:nvSpPr>
          <p:cNvPr id="15364" name="Text Box 5"/>
          <p:cNvSpPr txBox="1">
            <a:spLocks noChangeArrowheads="1"/>
          </p:cNvSpPr>
          <p:nvPr/>
        </p:nvSpPr>
        <p:spPr bwMode="auto">
          <a:xfrm>
            <a:off x="1117598" y="1846640"/>
            <a:ext cx="102906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b="1" dirty="0">
              <a:latin typeface="Courier New" panose="02070309020205020404" pitchFamily="49" charset="0"/>
            </a:endParaRPr>
          </a:p>
          <a:p>
            <a:pPr algn="ctr">
              <a:spcBef>
                <a:spcPct val="0"/>
              </a:spcBef>
              <a:buFontTx/>
              <a:buNone/>
            </a:pPr>
            <a:r>
              <a:rPr lang="en-US" altLang="en-US" b="1" dirty="0">
                <a:latin typeface="Courier New" panose="02070309020205020404" pitchFamily="49" charset="0"/>
              </a:rPr>
              <a:t>displayRGB(</a:t>
            </a:r>
            <a:r>
              <a:rPr lang="en-US" altLang="en-US" b="1" i="1" dirty="0" err="1">
                <a:latin typeface="Times New Roman" panose="02020603050405020304" pitchFamily="18" charset="0"/>
                <a:cs typeface="Times New Roman" panose="02020603050405020304" pitchFamily="18" charset="0"/>
              </a:rPr>
              <a:t>redValue</a:t>
            </a:r>
            <a:r>
              <a:rPr lang="en-US" altLang="en-US" b="1" dirty="0">
                <a:latin typeface="Courier New" panose="02070309020205020404" pitchFamily="49" charset="0"/>
              </a:rPr>
              <a:t>, </a:t>
            </a:r>
            <a:r>
              <a:rPr lang="en-US" altLang="en-US" b="1" i="1" dirty="0" err="1">
                <a:latin typeface="Times New Roman" panose="02020603050405020304" pitchFamily="18" charset="0"/>
                <a:cs typeface="Times New Roman" panose="02020603050405020304" pitchFamily="18" charset="0"/>
              </a:rPr>
              <a:t>greenValue</a:t>
            </a:r>
            <a:r>
              <a:rPr lang="en-US" altLang="en-US" b="1" dirty="0">
                <a:latin typeface="Courier New" panose="02070309020205020404" pitchFamily="49" charset="0"/>
              </a:rPr>
              <a:t>, </a:t>
            </a:r>
            <a:r>
              <a:rPr lang="en-US" altLang="en-US" b="1" i="1" dirty="0" err="1">
                <a:latin typeface="Times New Roman" panose="02020603050405020304" pitchFamily="18" charset="0"/>
                <a:cs typeface="Times New Roman" panose="02020603050405020304" pitchFamily="18" charset="0"/>
              </a:rPr>
              <a:t>blueValue</a:t>
            </a:r>
            <a:r>
              <a:rPr lang="en-US" altLang="en-US" b="1" dirty="0">
                <a:latin typeface="Courier New" panose="02070309020205020404" pitchFamily="49" charset="0"/>
              </a:rPr>
              <a:t>);</a:t>
            </a:r>
          </a:p>
          <a:p>
            <a:pPr algn="ctr">
              <a:spcBef>
                <a:spcPct val="0"/>
              </a:spcBef>
              <a:buFontTx/>
              <a:buNone/>
            </a:pPr>
            <a:endParaRPr lang="en-US" altLang="en-US" b="1" dirty="0">
              <a:latin typeface="Courier New" panose="02070309020205020404" pitchFamily="49" charset="0"/>
            </a:endParaRPr>
          </a:p>
        </p:txBody>
      </p:sp>
      <p:sp>
        <p:nvSpPr>
          <p:cNvPr id="14342" name="Text Box 4"/>
          <p:cNvSpPr txBox="1">
            <a:spLocks noChangeArrowheads="1"/>
          </p:cNvSpPr>
          <p:nvPr/>
        </p:nvSpPr>
        <p:spPr bwMode="auto">
          <a:xfrm>
            <a:off x="1117598" y="3429000"/>
            <a:ext cx="10290629"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spcAft>
                <a:spcPts val="1800"/>
              </a:spcAft>
              <a:buFontTx/>
              <a:buNone/>
              <a:defRPr/>
            </a:pPr>
            <a:r>
              <a:rPr lang="en-US" altLang="en-US" dirty="0">
                <a:latin typeface="+mj-lt"/>
              </a:rPr>
              <a:t>The </a:t>
            </a:r>
            <a:r>
              <a:rPr lang="en-US" altLang="en-US" i="1" dirty="0" err="1">
                <a:solidFill>
                  <a:srgbClr val="FFFF00"/>
                </a:solidFill>
                <a:latin typeface="Times New Roman" panose="02020603050405020304" pitchFamily="18" charset="0"/>
                <a:cs typeface="Times New Roman" panose="02020603050405020304" pitchFamily="18" charset="0"/>
              </a:rPr>
              <a:t>redValue</a:t>
            </a:r>
            <a:r>
              <a:rPr lang="en-US" altLang="en-US" dirty="0">
                <a:latin typeface="+mj-lt"/>
              </a:rPr>
              <a:t>, </a:t>
            </a:r>
            <a:r>
              <a:rPr lang="en-US" altLang="en-US" i="1" dirty="0" err="1">
                <a:solidFill>
                  <a:srgbClr val="FFFF00"/>
                </a:solidFill>
                <a:latin typeface="Times New Roman" panose="02020603050405020304" pitchFamily="18" charset="0"/>
                <a:cs typeface="Times New Roman" panose="02020603050405020304" pitchFamily="18" charset="0"/>
              </a:rPr>
              <a:t>greenValue</a:t>
            </a:r>
            <a:r>
              <a:rPr lang="en-US" altLang="en-US" dirty="0">
                <a:latin typeface="+mj-lt"/>
              </a:rPr>
              <a:t>, and </a:t>
            </a:r>
            <a:r>
              <a:rPr lang="en-US" altLang="en-US" i="1" dirty="0" err="1">
                <a:solidFill>
                  <a:srgbClr val="FFFF00"/>
                </a:solidFill>
                <a:latin typeface="Times New Roman" panose="02020603050405020304" pitchFamily="18" charset="0"/>
                <a:cs typeface="Times New Roman" panose="02020603050405020304" pitchFamily="18" charset="0"/>
              </a:rPr>
              <a:t>blueValue</a:t>
            </a:r>
            <a:r>
              <a:rPr lang="en-US" altLang="en-US" dirty="0">
                <a:latin typeface="+mj-lt"/>
              </a:rPr>
              <a:t> parameters are numbers that set how much red, green, and blue to make: </a:t>
            </a:r>
          </a:p>
          <a:p>
            <a:pPr marL="1828800" indent="-457200">
              <a:spcBef>
                <a:spcPts val="0"/>
              </a:spcBef>
              <a:spcAft>
                <a:spcPts val="1200"/>
              </a:spcAft>
              <a:defRPr/>
            </a:pPr>
            <a:r>
              <a:rPr lang="en-US" altLang="en-US" dirty="0">
                <a:latin typeface="+mj-lt"/>
              </a:rPr>
              <a:t>A value of </a:t>
            </a:r>
            <a:r>
              <a:rPr lang="en-US" altLang="en-US" b="1" dirty="0">
                <a:latin typeface="+mj-lt"/>
              </a:rPr>
              <a:t>0</a:t>
            </a:r>
            <a:r>
              <a:rPr lang="en-US" altLang="en-US" dirty="0">
                <a:latin typeface="+mj-lt"/>
              </a:rPr>
              <a:t> is </a:t>
            </a:r>
            <a:r>
              <a:rPr lang="en-US" altLang="en-US" b="1" dirty="0">
                <a:latin typeface="+mj-lt"/>
              </a:rPr>
              <a:t>no light</a:t>
            </a:r>
            <a:r>
              <a:rPr lang="en-US" altLang="en-US" dirty="0">
                <a:latin typeface="+mj-lt"/>
              </a:rPr>
              <a:t>.  </a:t>
            </a:r>
          </a:p>
          <a:p>
            <a:pPr marL="1828800" indent="-457200">
              <a:spcBef>
                <a:spcPts val="0"/>
              </a:spcBef>
              <a:spcAft>
                <a:spcPts val="1200"/>
              </a:spcAft>
              <a:defRPr/>
            </a:pPr>
            <a:r>
              <a:rPr lang="en-US" altLang="en-US" dirty="0">
                <a:latin typeface="+mj-lt"/>
              </a:rPr>
              <a:t>A value of </a:t>
            </a:r>
            <a:r>
              <a:rPr lang="en-US" altLang="en-US" b="1" dirty="0">
                <a:latin typeface="+mj-lt"/>
              </a:rPr>
              <a:t>255</a:t>
            </a:r>
            <a:r>
              <a:rPr lang="en-US" altLang="en-US" dirty="0">
                <a:latin typeface="+mj-lt"/>
              </a:rPr>
              <a:t> is </a:t>
            </a:r>
            <a:r>
              <a:rPr lang="en-US" altLang="en-US" b="1" dirty="0">
                <a:latin typeface="+mj-lt"/>
              </a:rPr>
              <a:t>maximum brightness</a:t>
            </a:r>
            <a:r>
              <a:rPr lang="en-US" altLang="en-US" dirty="0">
                <a:latin typeface="+mj-lt"/>
              </a:rPr>
              <a:t>.</a:t>
            </a:r>
          </a:p>
          <a:p>
            <a:pPr>
              <a:spcBef>
                <a:spcPts val="0"/>
              </a:spcBef>
              <a:spcAft>
                <a:spcPts val="1200"/>
              </a:spcAft>
              <a:buNone/>
              <a:defRPr/>
            </a:pPr>
            <a:r>
              <a:rPr lang="en-US" altLang="en-US" dirty="0">
                <a:latin typeface="+mj-lt"/>
              </a:rPr>
              <a:t>So </a:t>
            </a:r>
            <a:r>
              <a:rPr lang="en-US" altLang="en-US" b="1" dirty="0">
                <a:latin typeface="Courier New" panose="02070309020205020404" pitchFamily="49" charset="0"/>
                <a:cs typeface="Courier New" panose="02070309020205020404" pitchFamily="49" charset="0"/>
              </a:rPr>
              <a:t>displayRGB(255,0,0)</a:t>
            </a:r>
            <a:r>
              <a:rPr lang="en-US" altLang="en-US" dirty="0">
                <a:latin typeface="+mj-lt"/>
                <a:cs typeface="Courier New" panose="02070309020205020404" pitchFamily="49" charset="0"/>
              </a:rPr>
              <a:t> </a:t>
            </a:r>
            <a:r>
              <a:rPr lang="en-US" altLang="en-US" dirty="0">
                <a:latin typeface="+mj-lt"/>
              </a:rPr>
              <a:t>makes a </a:t>
            </a:r>
            <a:r>
              <a:rPr lang="en-US" altLang="en-US" b="1" dirty="0">
                <a:solidFill>
                  <a:srgbClr val="FF0000"/>
                </a:solidFill>
                <a:latin typeface="+mj-lt"/>
              </a:rPr>
              <a:t>bright</a:t>
            </a:r>
            <a:r>
              <a:rPr lang="en-US" altLang="en-US" dirty="0">
                <a:latin typeface="+mj-lt"/>
              </a:rPr>
              <a:t> </a:t>
            </a:r>
            <a:r>
              <a:rPr lang="en-US" altLang="en-US" b="1" dirty="0">
                <a:solidFill>
                  <a:srgbClr val="FF0000"/>
                </a:solidFill>
                <a:latin typeface="+mj-lt"/>
              </a:rPr>
              <a:t>red</a:t>
            </a:r>
            <a:r>
              <a:rPr lang="en-US" altLang="en-US" dirty="0">
                <a:latin typeface="+mj-lt"/>
              </a:rPr>
              <a:t> light!</a:t>
            </a:r>
          </a:p>
        </p:txBody>
      </p:sp>
      <p:sp>
        <p:nvSpPr>
          <p:cNvPr id="6" name="Slide Number Placeholder 2">
            <a:extLst>
              <a:ext uri="{FF2B5EF4-FFF2-40B4-BE49-F238E27FC236}">
                <a16:creationId xmlns:a16="http://schemas.microsoft.com/office/drawing/2014/main" id="{001AA923-3B97-4DEF-8DA0-118092FF1359}"/>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C02CC9D9-305D-4B41-91CC-B9CCFABAA124}"/>
              </a:ext>
            </a:extLst>
          </p:cNvPr>
          <p:cNvSpPr txBox="1">
            <a:spLocks noChangeArrowheads="1"/>
          </p:cNvSpPr>
          <p:nvPr/>
        </p:nvSpPr>
        <p:spPr bwMode="auto">
          <a:xfrm>
            <a:off x="2133600" y="2089327"/>
            <a:ext cx="8077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BELOW here:       //  ///////////////////////////////////////////</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b="1" dirty="0">
                <a:latin typeface="Courier New" panose="02070309020205020404" pitchFamily="49" charset="0"/>
              </a:rPr>
              <a:t>displayRGB(0, 255, 0);</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ABOVE here ^^^    //  ///////////////////////////////////////////</a:t>
            </a:r>
          </a:p>
        </p:txBody>
      </p:sp>
      <p:sp>
        <p:nvSpPr>
          <p:cNvPr id="14338" name="Rectangle 2"/>
          <p:cNvSpPr>
            <a:spLocks noGrp="1" noChangeArrowheads="1"/>
          </p:cNvSpPr>
          <p:nvPr>
            <p:ph type="title"/>
          </p:nvPr>
        </p:nvSpPr>
        <p:spPr>
          <a:xfrm>
            <a:off x="1103085" y="0"/>
            <a:ext cx="10348685" cy="954107"/>
          </a:xfrm>
        </p:spPr>
        <p:txBody>
          <a:bodyPr>
            <a:normAutofit/>
          </a:bodyPr>
          <a:lstStyle/>
          <a:p>
            <a:pPr eaLnBrk="1" hangingPunct="1"/>
            <a:r>
              <a:rPr lang="en-US" altLang="en-US" dirty="0">
                <a:solidFill>
                  <a:srgbClr val="FFFF00"/>
                </a:solidFill>
              </a:rPr>
              <a:t>Green with Envy?</a:t>
            </a:r>
          </a:p>
        </p:txBody>
      </p:sp>
      <p:sp>
        <p:nvSpPr>
          <p:cNvPr id="14339" name="Text Box 4"/>
          <p:cNvSpPr txBox="1">
            <a:spLocks noChangeArrowheads="1"/>
          </p:cNvSpPr>
          <p:nvPr/>
        </p:nvSpPr>
        <p:spPr bwMode="auto">
          <a:xfrm>
            <a:off x="1103085" y="963614"/>
            <a:ext cx="103486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j-lt"/>
              </a:rPr>
              <a:t>Now change the code to make </a:t>
            </a:r>
            <a:r>
              <a:rPr lang="en-US" altLang="en-US" sz="2800" b="1" dirty="0">
                <a:latin typeface="+mj-lt"/>
              </a:rPr>
              <a:t>only </a:t>
            </a:r>
            <a:r>
              <a:rPr lang="en-US" altLang="en-US" sz="2800" dirty="0">
                <a:latin typeface="+mj-lt"/>
              </a:rPr>
              <a:t>the </a:t>
            </a:r>
            <a:r>
              <a:rPr lang="en-US" altLang="en-US" sz="2800" b="1" dirty="0">
                <a:solidFill>
                  <a:srgbClr val="00B050"/>
                </a:solidFill>
                <a:latin typeface="+mj-lt"/>
              </a:rPr>
              <a:t>green</a:t>
            </a:r>
            <a:r>
              <a:rPr lang="en-US" altLang="en-US" sz="2800" dirty="0">
                <a:latin typeface="+mj-lt"/>
              </a:rPr>
              <a:t> LED light up?  Remember, it is an R</a:t>
            </a:r>
            <a:r>
              <a:rPr lang="en-US" altLang="en-US" sz="2800" b="1" u="sng" dirty="0">
                <a:latin typeface="+mj-lt"/>
              </a:rPr>
              <a:t>G</a:t>
            </a:r>
            <a:r>
              <a:rPr lang="en-US" altLang="en-US" sz="2800" dirty="0">
                <a:latin typeface="+mj-lt"/>
              </a:rPr>
              <a:t>B LED.  (Consider the order.)</a:t>
            </a:r>
          </a:p>
        </p:txBody>
      </p:sp>
      <p:sp>
        <p:nvSpPr>
          <p:cNvPr id="14340" name="Text Box 5"/>
          <p:cNvSpPr txBox="1">
            <a:spLocks noChangeArrowheads="1"/>
          </p:cNvSpPr>
          <p:nvPr/>
        </p:nvSpPr>
        <p:spPr bwMode="auto">
          <a:xfrm>
            <a:off x="2133600" y="2090248"/>
            <a:ext cx="8077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BELOW here:       //  ///////////////////////////////////////////</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b="1" dirty="0">
                <a:latin typeface="Courier New" panose="02070309020205020404" pitchFamily="49" charset="0"/>
              </a:rPr>
              <a:t>displayRGB(???, ???, ???);</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ABOVE here ^^^    //  ///////////////////////////////////////////</a:t>
            </a:r>
          </a:p>
        </p:txBody>
      </p:sp>
      <p:sp>
        <p:nvSpPr>
          <p:cNvPr id="14341" name="AutoShape 15"/>
          <p:cNvSpPr>
            <a:spLocks noChangeArrowheads="1"/>
          </p:cNvSpPr>
          <p:nvPr/>
        </p:nvSpPr>
        <p:spPr bwMode="auto">
          <a:xfrm rot="10157489">
            <a:off x="7087488" y="3515372"/>
            <a:ext cx="1066800" cy="304800"/>
          </a:xfrm>
          <a:prstGeom prst="rightArrow">
            <a:avLst>
              <a:gd name="adj1" fmla="val 50000"/>
              <a:gd name="adj2" fmla="val 87500"/>
            </a:avLst>
          </a:prstGeom>
          <a:solidFill>
            <a:srgbClr val="00B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4342" name="Text Box 4"/>
          <p:cNvSpPr txBox="1">
            <a:spLocks noChangeArrowheads="1"/>
          </p:cNvSpPr>
          <p:nvPr/>
        </p:nvSpPr>
        <p:spPr bwMode="auto">
          <a:xfrm>
            <a:off x="1103085" y="5751952"/>
            <a:ext cx="103486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j-lt"/>
              </a:rPr>
              <a:t>Compile the code to see if your RGB LED now glows </a:t>
            </a:r>
            <a:r>
              <a:rPr lang="en-US" altLang="en-US" sz="2800" b="1" dirty="0">
                <a:solidFill>
                  <a:srgbClr val="00B050"/>
                </a:solidFill>
                <a:latin typeface="+mj-lt"/>
              </a:rPr>
              <a:t>bright green</a:t>
            </a:r>
            <a:r>
              <a:rPr lang="en-US" altLang="en-US" sz="2800" dirty="0">
                <a:latin typeface="+mj-lt"/>
              </a:rPr>
              <a:t>!  </a:t>
            </a:r>
          </a:p>
        </p:txBody>
      </p:sp>
      <p:sp>
        <p:nvSpPr>
          <p:cNvPr id="8" name="Slide Number Placeholder 2">
            <a:extLst>
              <a:ext uri="{FF2B5EF4-FFF2-40B4-BE49-F238E27FC236}">
                <a16:creationId xmlns:a16="http://schemas.microsoft.com/office/drawing/2014/main" id="{2BDE68BD-2CE4-4B1C-9D78-721E5CAFB517}"/>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45</a:t>
            </a:fld>
            <a:endParaRPr lang="en-US"/>
          </a:p>
        </p:txBody>
      </p:sp>
    </p:spTree>
    <p:extLst>
      <p:ext uri="{BB962C8B-B14F-4D97-AF65-F5344CB8AC3E}">
        <p14:creationId xmlns:p14="http://schemas.microsoft.com/office/powerpoint/2010/main" val="255563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14341"/>
                                        </p:tgtEl>
                                      </p:cBhvr>
                                    </p:animEffect>
                                    <p:animScale>
                                      <p:cBhvr>
                                        <p:cTn id="7" dur="500" autoRev="1" fill="hold"/>
                                        <p:tgtEl>
                                          <p:spTgt spid="14341"/>
                                        </p:tgtEl>
                                      </p:cBhvr>
                                      <p:by x="105000" y="105000"/>
                                    </p:animScale>
                                  </p:childTnLst>
                                  <p:subTnLst>
                                    <p:set>
                                      <p:cBhvr override="childStyle">
                                        <p:cTn dur="1" fill="hold" display="0" masterRel="nextClick" afterEffect="1"/>
                                        <p:tgtEl>
                                          <p:spTgt spid="14341"/>
                                        </p:tgtEl>
                                        <p:attrNameLst>
                                          <p:attrName>style.visibility</p:attrName>
                                        </p:attrNameLst>
                                      </p:cBhvr>
                                      <p:to>
                                        <p:strVal val="hidden"/>
                                      </p:to>
                                    </p:set>
                                  </p:subTnLst>
                                </p:cTn>
                              </p:par>
                              <p:par>
                                <p:cTn id="8" presetID="1" presetClass="entr" presetSubtype="0" fill="hold" grpId="0" nodeType="withEffect">
                                  <p:stCondLst>
                                    <p:cond delay="0"/>
                                  </p:stCondLst>
                                  <p:childTnLst>
                                    <p:set>
                                      <p:cBhvr>
                                        <p:cTn id="9" dur="1" fill="hold">
                                          <p:stCondLst>
                                            <p:cond delay="0"/>
                                          </p:stCondLst>
                                        </p:cTn>
                                        <p:tgtEl>
                                          <p:spTgt spid="14340"/>
                                        </p:tgtEl>
                                        <p:attrNameLst>
                                          <p:attrName>style.visibility</p:attrName>
                                        </p:attrNameLst>
                                      </p:cBhvr>
                                      <p:to>
                                        <p:strVal val="visible"/>
                                      </p:to>
                                    </p:set>
                                  </p:childTnLst>
                                  <p:subTnLst>
                                    <p:set>
                                      <p:cBhvr override="childStyle">
                                        <p:cTn dur="1" fill="hold" display="0" masterRel="nextClick" afterEffect="1"/>
                                        <p:tgtEl>
                                          <p:spTgt spid="1434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340" grpId="0"/>
      <p:bldP spid="1434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255486" y="0"/>
            <a:ext cx="10225314" cy="954107"/>
          </a:xfrm>
        </p:spPr>
        <p:txBody>
          <a:bodyPr>
            <a:normAutofit/>
          </a:bodyPr>
          <a:lstStyle/>
          <a:p>
            <a:pPr eaLnBrk="1" hangingPunct="1"/>
            <a:r>
              <a:rPr lang="en-US" altLang="en-US" dirty="0">
                <a:solidFill>
                  <a:srgbClr val="FFFF00"/>
                </a:solidFill>
              </a:rPr>
              <a:t>Feeling a Little Blue?</a:t>
            </a:r>
          </a:p>
        </p:txBody>
      </p:sp>
      <p:sp>
        <p:nvSpPr>
          <p:cNvPr id="14339" name="Text Box 4"/>
          <p:cNvSpPr txBox="1">
            <a:spLocks noChangeArrowheads="1"/>
          </p:cNvSpPr>
          <p:nvPr/>
        </p:nvSpPr>
        <p:spPr bwMode="auto">
          <a:xfrm>
            <a:off x="1255486" y="963614"/>
            <a:ext cx="102253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j-lt"/>
              </a:rPr>
              <a:t>What is the code to make </a:t>
            </a:r>
            <a:r>
              <a:rPr lang="en-US" altLang="en-US" sz="2800" b="1" dirty="0">
                <a:latin typeface="+mj-lt"/>
              </a:rPr>
              <a:t>only </a:t>
            </a:r>
            <a:r>
              <a:rPr lang="en-US" altLang="en-US" sz="2800" dirty="0">
                <a:latin typeface="+mj-lt"/>
              </a:rPr>
              <a:t>the </a:t>
            </a:r>
            <a:r>
              <a:rPr lang="en-US" altLang="en-US" sz="2800" b="1" dirty="0">
                <a:solidFill>
                  <a:srgbClr val="00B0F0"/>
                </a:solidFill>
                <a:latin typeface="+mj-lt"/>
              </a:rPr>
              <a:t>blue</a:t>
            </a:r>
            <a:r>
              <a:rPr lang="en-US" altLang="en-US" sz="2800" dirty="0">
                <a:latin typeface="+mj-lt"/>
              </a:rPr>
              <a:t> LED light up?</a:t>
            </a:r>
          </a:p>
        </p:txBody>
      </p:sp>
      <p:sp>
        <p:nvSpPr>
          <p:cNvPr id="14340" name="Text Box 5"/>
          <p:cNvSpPr txBox="1">
            <a:spLocks noChangeArrowheads="1"/>
          </p:cNvSpPr>
          <p:nvPr/>
        </p:nvSpPr>
        <p:spPr bwMode="auto">
          <a:xfrm>
            <a:off x="2057400" y="1720850"/>
            <a:ext cx="8077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BELOW here:       //  ///////////////////////////////////////////</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b="1" dirty="0">
                <a:latin typeface="Courier New" panose="02070309020205020404" pitchFamily="49" charset="0"/>
              </a:rPr>
              <a:t>displayRGB(???, ???, ???);</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ABOVE here ^^^    //  ///////////////////////////////////////////</a:t>
            </a:r>
          </a:p>
        </p:txBody>
      </p:sp>
      <p:sp>
        <p:nvSpPr>
          <p:cNvPr id="14341" name="AutoShape 15"/>
          <p:cNvSpPr>
            <a:spLocks noChangeArrowheads="1"/>
          </p:cNvSpPr>
          <p:nvPr/>
        </p:nvSpPr>
        <p:spPr bwMode="auto">
          <a:xfrm rot="10157489">
            <a:off x="7069343" y="3160425"/>
            <a:ext cx="1066800" cy="304800"/>
          </a:xfrm>
          <a:prstGeom prst="rightArrow">
            <a:avLst>
              <a:gd name="adj1" fmla="val 50000"/>
              <a:gd name="adj2" fmla="val 87500"/>
            </a:avLst>
          </a:prstGeom>
          <a:solidFill>
            <a:srgbClr val="00B0F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4342" name="Text Box 4"/>
          <p:cNvSpPr txBox="1">
            <a:spLocks noChangeArrowheads="1"/>
          </p:cNvSpPr>
          <p:nvPr/>
        </p:nvSpPr>
        <p:spPr bwMode="auto">
          <a:xfrm>
            <a:off x="1255486" y="5636533"/>
            <a:ext cx="102253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latin typeface="+mj-lt"/>
              </a:rPr>
              <a:t>Compile it to see if the RGB LED now glows </a:t>
            </a:r>
            <a:r>
              <a:rPr lang="en-US" altLang="en-US" sz="2800" b="1" dirty="0">
                <a:solidFill>
                  <a:srgbClr val="00B0F0"/>
                </a:solidFill>
                <a:latin typeface="+mj-lt"/>
              </a:rPr>
              <a:t>blue</a:t>
            </a:r>
            <a:r>
              <a:rPr lang="en-US" altLang="en-US" sz="2800" dirty="0">
                <a:latin typeface="+mj-lt"/>
              </a:rPr>
              <a:t>!  </a:t>
            </a:r>
          </a:p>
        </p:txBody>
      </p:sp>
      <p:sp>
        <p:nvSpPr>
          <p:cNvPr id="7" name="Text Box 5">
            <a:extLst>
              <a:ext uri="{FF2B5EF4-FFF2-40B4-BE49-F238E27FC236}">
                <a16:creationId xmlns:a16="http://schemas.microsoft.com/office/drawing/2014/main" id="{1840904E-A30C-4EC0-8C60-0F2DA03B6EAB}"/>
              </a:ext>
            </a:extLst>
          </p:cNvPr>
          <p:cNvSpPr txBox="1">
            <a:spLocks noChangeArrowheads="1"/>
          </p:cNvSpPr>
          <p:nvPr/>
        </p:nvSpPr>
        <p:spPr bwMode="auto">
          <a:xfrm>
            <a:off x="2057400" y="1716541"/>
            <a:ext cx="8077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BELOW here:       //  ///////////////////////////////////////////</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b="1" dirty="0">
                <a:latin typeface="Courier New" panose="02070309020205020404" pitchFamily="49" charset="0"/>
              </a:rPr>
              <a:t>displayRGB(0, 0, 255);</a:t>
            </a:r>
          </a:p>
          <a:p>
            <a:pPr>
              <a:spcBef>
                <a:spcPct val="0"/>
              </a:spcBef>
              <a:buFontTx/>
              <a:buNone/>
            </a:pPr>
            <a:endParaRPr lang="en-US" altLang="en-US" sz="2400" b="1" dirty="0">
              <a:latin typeface="Courier New" panose="02070309020205020404" pitchFamily="49" charset="0"/>
            </a:endParaRPr>
          </a:p>
          <a:p>
            <a:pPr>
              <a:spcBef>
                <a:spcPct val="0"/>
              </a:spcBef>
              <a:buFontTx/>
              <a:buNone/>
            </a:pPr>
            <a:r>
              <a:rPr lang="en-US" altLang="en-US" sz="2400" dirty="0">
                <a:latin typeface="Courier New" panose="02070309020205020404" pitchFamily="49" charset="0"/>
              </a:rPr>
              <a:t>///////////////////////////////////////////</a:t>
            </a:r>
          </a:p>
          <a:p>
            <a:pPr>
              <a:spcBef>
                <a:spcPct val="0"/>
              </a:spcBef>
              <a:buFontTx/>
              <a:buNone/>
            </a:pPr>
            <a:r>
              <a:rPr lang="en-US" altLang="en-US" sz="2400" dirty="0">
                <a:latin typeface="Courier New" panose="02070309020205020404" pitchFamily="49" charset="0"/>
              </a:rPr>
              <a:t>//       put your code ABOVE here ^^^    //  ///////////////////////////////////////////</a:t>
            </a:r>
          </a:p>
        </p:txBody>
      </p:sp>
      <p:sp>
        <p:nvSpPr>
          <p:cNvPr id="8" name="Slide Number Placeholder 2">
            <a:extLst>
              <a:ext uri="{FF2B5EF4-FFF2-40B4-BE49-F238E27FC236}">
                <a16:creationId xmlns:a16="http://schemas.microsoft.com/office/drawing/2014/main" id="{E0FFF235-5534-4062-A007-2420E05CF05E}"/>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46</a:t>
            </a:fld>
            <a:endParaRPr lang="en-US"/>
          </a:p>
        </p:txBody>
      </p:sp>
    </p:spTree>
    <p:extLst>
      <p:ext uri="{BB962C8B-B14F-4D97-AF65-F5344CB8AC3E}">
        <p14:creationId xmlns:p14="http://schemas.microsoft.com/office/powerpoint/2010/main" val="367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14341"/>
                                        </p:tgtEl>
                                      </p:cBhvr>
                                    </p:animEffect>
                                    <p:animScale>
                                      <p:cBhvr>
                                        <p:cTn id="7" dur="250" autoRev="1" fill="hold"/>
                                        <p:tgtEl>
                                          <p:spTgt spid="14341"/>
                                        </p:tgtEl>
                                      </p:cBhvr>
                                      <p:by x="105000" y="105000"/>
                                    </p:animScale>
                                  </p:childTnLst>
                                  <p:subTnLst>
                                    <p:set>
                                      <p:cBhvr override="childStyle">
                                        <p:cTn dur="1" fill="hold" display="0" masterRel="nextClick" afterEffect="1"/>
                                        <p:tgtEl>
                                          <p:spTgt spid="14341"/>
                                        </p:tgtEl>
                                        <p:attrNameLst>
                                          <p:attrName>style.visibility</p:attrName>
                                        </p:attrNameLst>
                                      </p:cBhvr>
                                      <p:to>
                                        <p:strVal val="hidden"/>
                                      </p:to>
                                    </p:set>
                                  </p:subTnLst>
                                </p:cTn>
                              </p:par>
                              <p:par>
                                <p:cTn id="8" presetID="1" presetClass="entr" presetSubtype="0" fill="hold" grpId="0" nodeType="withEffect">
                                  <p:stCondLst>
                                    <p:cond delay="0"/>
                                  </p:stCondLst>
                                  <p:childTnLst>
                                    <p:set>
                                      <p:cBhvr>
                                        <p:cTn id="9" dur="1" fill="hold">
                                          <p:stCondLst>
                                            <p:cond delay="0"/>
                                          </p:stCondLst>
                                        </p:cTn>
                                        <p:tgtEl>
                                          <p:spTgt spid="14340"/>
                                        </p:tgtEl>
                                        <p:attrNameLst>
                                          <p:attrName>style.visibility</p:attrName>
                                        </p:attrNameLst>
                                      </p:cBhvr>
                                      <p:to>
                                        <p:strVal val="visible"/>
                                      </p:to>
                                    </p:set>
                                  </p:childTnLst>
                                  <p:subTnLst>
                                    <p:set>
                                      <p:cBhvr override="childStyle">
                                        <p:cTn dur="1" fill="hold" display="0" masterRel="nextClick" afterEffect="1"/>
                                        <p:tgtEl>
                                          <p:spTgt spid="1434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88571" y="0"/>
            <a:ext cx="10377715" cy="963614"/>
          </a:xfrm>
        </p:spPr>
        <p:txBody>
          <a:bodyPr>
            <a:normAutofit/>
          </a:bodyPr>
          <a:lstStyle/>
          <a:p>
            <a:pPr eaLnBrk="1" hangingPunct="1"/>
            <a:r>
              <a:rPr lang="en-US" altLang="en-US" dirty="0">
                <a:solidFill>
                  <a:srgbClr val="FFFF00"/>
                </a:solidFill>
              </a:rPr>
              <a:t>Additive Colors</a:t>
            </a:r>
          </a:p>
        </p:txBody>
      </p:sp>
      <p:sp>
        <p:nvSpPr>
          <p:cNvPr id="16387" name="Text Box 4"/>
          <p:cNvSpPr txBox="1">
            <a:spLocks noChangeArrowheads="1"/>
          </p:cNvSpPr>
          <p:nvPr/>
        </p:nvSpPr>
        <p:spPr bwMode="auto">
          <a:xfrm>
            <a:off x="1088571" y="963614"/>
            <a:ext cx="10377715" cy="321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1200150" indent="-4572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dirty="0">
                <a:latin typeface="+mj-lt"/>
              </a:rPr>
              <a:t>In </a:t>
            </a:r>
            <a:r>
              <a:rPr lang="en-US" altLang="en-US" b="1" dirty="0">
                <a:latin typeface="+mj-lt"/>
              </a:rPr>
              <a:t>art class</a:t>
            </a:r>
            <a:r>
              <a:rPr lang="en-US" altLang="en-US" dirty="0">
                <a:latin typeface="+mj-lt"/>
              </a:rPr>
              <a:t> </a:t>
            </a:r>
            <a:r>
              <a:rPr lang="en-US" altLang="en-US" i="1" dirty="0">
                <a:latin typeface="+mj-lt"/>
              </a:rPr>
              <a:t>paint</a:t>
            </a:r>
            <a:r>
              <a:rPr lang="en-US" altLang="en-US" dirty="0">
                <a:latin typeface="+mj-lt"/>
              </a:rPr>
              <a:t> mixes with </a:t>
            </a:r>
            <a:r>
              <a:rPr lang="en-US" altLang="en-US" i="1" dirty="0">
                <a:latin typeface="+mj-lt"/>
              </a:rPr>
              <a:t>subtractive color</a:t>
            </a:r>
            <a:r>
              <a:rPr lang="en-US" altLang="en-US" dirty="0">
                <a:latin typeface="+mj-lt"/>
              </a:rPr>
              <a:t>:</a:t>
            </a:r>
          </a:p>
          <a:p>
            <a:pPr lvl="1"/>
            <a:r>
              <a:rPr lang="en-US" altLang="en-US" dirty="0">
                <a:latin typeface="+mj-lt"/>
              </a:rPr>
              <a:t>Yellow paint mixed with cyan paint make green.</a:t>
            </a:r>
          </a:p>
          <a:p>
            <a:pPr lvl="1"/>
            <a:r>
              <a:rPr lang="en-US" altLang="en-US" dirty="0">
                <a:latin typeface="+mj-lt"/>
              </a:rPr>
              <a:t>Yellow and magenta gives red.</a:t>
            </a:r>
          </a:p>
          <a:p>
            <a:pPr lvl="1"/>
            <a:r>
              <a:rPr lang="en-US" altLang="en-US" dirty="0">
                <a:latin typeface="+mj-lt"/>
              </a:rPr>
              <a:t>If you mixed them all together you made black. </a:t>
            </a:r>
          </a:p>
          <a:p>
            <a:r>
              <a:rPr lang="en-US" altLang="en-US" dirty="0">
                <a:latin typeface="+mj-lt"/>
              </a:rPr>
              <a:t>In </a:t>
            </a:r>
            <a:r>
              <a:rPr lang="en-US" altLang="en-US" b="1" dirty="0">
                <a:latin typeface="+mj-lt"/>
              </a:rPr>
              <a:t>physics class</a:t>
            </a:r>
            <a:r>
              <a:rPr lang="en-US" altLang="en-US" dirty="0">
                <a:latin typeface="+mj-lt"/>
              </a:rPr>
              <a:t> </a:t>
            </a:r>
            <a:r>
              <a:rPr lang="en-US" altLang="en-US" i="1" dirty="0">
                <a:latin typeface="+mj-lt"/>
              </a:rPr>
              <a:t>light</a:t>
            </a:r>
            <a:r>
              <a:rPr lang="en-US" altLang="en-US" dirty="0">
                <a:latin typeface="+mj-lt"/>
              </a:rPr>
              <a:t> mixes with </a:t>
            </a:r>
            <a:r>
              <a:rPr lang="en-US" altLang="en-US" i="1" dirty="0">
                <a:latin typeface="+mj-lt"/>
              </a:rPr>
              <a:t>additive color,</a:t>
            </a:r>
            <a:r>
              <a:rPr lang="en-US" altLang="en-US" dirty="0">
                <a:latin typeface="+mj-lt"/>
              </a:rPr>
              <a:t> as shown below:</a:t>
            </a: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429" y="3877705"/>
            <a:ext cx="2706914" cy="253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2">
            <a:extLst>
              <a:ext uri="{FF2B5EF4-FFF2-40B4-BE49-F238E27FC236}">
                <a16:creationId xmlns:a16="http://schemas.microsoft.com/office/drawing/2014/main" id="{F28A6ED7-B764-4AD7-AF0C-772A7F543B2A}"/>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46629" y="0"/>
            <a:ext cx="10290628" cy="894576"/>
          </a:xfrm>
        </p:spPr>
        <p:txBody>
          <a:bodyPr>
            <a:normAutofit/>
          </a:bodyPr>
          <a:lstStyle/>
          <a:p>
            <a:pPr eaLnBrk="1" hangingPunct="1"/>
            <a:r>
              <a:rPr lang="en-US" altLang="en-US" dirty="0">
                <a:solidFill>
                  <a:srgbClr val="FFFF00"/>
                </a:solidFill>
              </a:rPr>
              <a:t>Time to Explore!</a:t>
            </a:r>
          </a:p>
        </p:txBody>
      </p:sp>
      <p:sp>
        <p:nvSpPr>
          <p:cNvPr id="17411" name="Text Box 4"/>
          <p:cNvSpPr txBox="1">
            <a:spLocks noChangeArrowheads="1"/>
          </p:cNvSpPr>
          <p:nvPr/>
        </p:nvSpPr>
        <p:spPr bwMode="auto">
          <a:xfrm>
            <a:off x="1146629" y="752020"/>
            <a:ext cx="10290628" cy="518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Alter the </a:t>
            </a:r>
            <a:r>
              <a:rPr lang="en-US" altLang="en-US" b="1" dirty="0">
                <a:latin typeface="Courier New" panose="02070309020205020404" pitchFamily="49" charset="0"/>
                <a:cs typeface="Courier New" panose="02070309020205020404" pitchFamily="49" charset="0"/>
              </a:rPr>
              <a:t>displayRGB()</a:t>
            </a:r>
            <a:r>
              <a:rPr lang="en-US" altLang="en-US" dirty="0">
                <a:latin typeface="+mj-lt"/>
              </a:rPr>
              <a:t> command to make some of the following colors:</a:t>
            </a:r>
          </a:p>
          <a:p>
            <a:pPr marL="457200" indent="-457200">
              <a:spcBef>
                <a:spcPct val="50000"/>
              </a:spcBef>
              <a:buFontTx/>
              <a:buAutoNum type="arabicPeriod"/>
            </a:pPr>
            <a:r>
              <a:rPr lang="en-US" altLang="en-US" dirty="0">
                <a:latin typeface="+mj-lt"/>
              </a:rPr>
              <a:t>Yellow</a:t>
            </a:r>
          </a:p>
          <a:p>
            <a:pPr marL="457200" indent="-457200">
              <a:spcBef>
                <a:spcPct val="50000"/>
              </a:spcBef>
              <a:buFontTx/>
              <a:buAutoNum type="arabicPeriod"/>
            </a:pPr>
            <a:r>
              <a:rPr lang="en-US" altLang="en-US" dirty="0">
                <a:latin typeface="+mj-lt"/>
              </a:rPr>
              <a:t>Cyan</a:t>
            </a:r>
          </a:p>
          <a:p>
            <a:pPr marL="457200" indent="-457200">
              <a:spcBef>
                <a:spcPct val="50000"/>
              </a:spcBef>
              <a:buFontTx/>
              <a:buAutoNum type="arabicPeriod"/>
            </a:pPr>
            <a:r>
              <a:rPr lang="en-US" altLang="en-US" dirty="0">
                <a:latin typeface="+mj-lt"/>
              </a:rPr>
              <a:t>Magenta</a:t>
            </a:r>
          </a:p>
          <a:p>
            <a:pPr marL="457200" indent="-457200">
              <a:spcBef>
                <a:spcPct val="50000"/>
              </a:spcBef>
              <a:buFontTx/>
              <a:buAutoNum type="arabicPeriod"/>
            </a:pPr>
            <a:r>
              <a:rPr lang="en-US" altLang="en-US" dirty="0">
                <a:latin typeface="+mj-lt"/>
              </a:rPr>
              <a:t>White</a:t>
            </a:r>
          </a:p>
          <a:p>
            <a:pPr marL="457200" indent="-457200">
              <a:spcBef>
                <a:spcPct val="50000"/>
              </a:spcBef>
              <a:buFontTx/>
              <a:buAutoNum type="arabicPeriod"/>
            </a:pPr>
            <a:r>
              <a:rPr lang="en-US" altLang="en-US" dirty="0">
                <a:latin typeface="+mj-lt"/>
              </a:rPr>
              <a:t>Dim Magenta</a:t>
            </a:r>
          </a:p>
          <a:p>
            <a:pPr>
              <a:spcBef>
                <a:spcPct val="50000"/>
              </a:spcBef>
              <a:buFontTx/>
              <a:buNone/>
            </a:pPr>
            <a:endParaRPr lang="en-US" altLang="en-US" sz="1800" dirty="0"/>
          </a:p>
        </p:txBody>
      </p:sp>
      <p:sp>
        <p:nvSpPr>
          <p:cNvPr id="2" name="TextBox 1"/>
          <p:cNvSpPr txBox="1">
            <a:spLocks noChangeArrowheads="1"/>
          </p:cNvSpPr>
          <p:nvPr/>
        </p:nvSpPr>
        <p:spPr bwMode="auto">
          <a:xfrm>
            <a:off x="1146629" y="1970593"/>
            <a:ext cx="609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715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50000"/>
              </a:spcBef>
              <a:buFontTx/>
              <a:buAutoNum type="arabicPeriod"/>
            </a:pPr>
            <a:r>
              <a:rPr lang="en-US" altLang="en-US" dirty="0">
                <a:latin typeface="+mj-lt"/>
              </a:rPr>
              <a:t>Yellow = (255, 255, 0)</a:t>
            </a:r>
          </a:p>
          <a:p>
            <a:pPr marL="457200" indent="-457200">
              <a:spcBef>
                <a:spcPct val="50000"/>
              </a:spcBef>
              <a:buFontTx/>
              <a:buAutoNum type="arabicPeriod"/>
            </a:pPr>
            <a:r>
              <a:rPr lang="en-US" altLang="en-US" dirty="0">
                <a:latin typeface="+mj-lt"/>
              </a:rPr>
              <a:t>Cyan = (0, 255, 255)</a:t>
            </a:r>
          </a:p>
          <a:p>
            <a:pPr marL="457200" indent="-457200">
              <a:spcBef>
                <a:spcPct val="50000"/>
              </a:spcBef>
              <a:buFontTx/>
              <a:buAutoNum type="arabicPeriod"/>
            </a:pPr>
            <a:r>
              <a:rPr lang="en-US" altLang="en-US" dirty="0">
                <a:latin typeface="+mj-lt"/>
              </a:rPr>
              <a:t>Magenta = (255, 0, 255)</a:t>
            </a:r>
          </a:p>
          <a:p>
            <a:pPr marL="457200" indent="-457200">
              <a:spcBef>
                <a:spcPct val="50000"/>
              </a:spcBef>
              <a:buFontTx/>
              <a:buAutoNum type="arabicPeriod"/>
            </a:pPr>
            <a:r>
              <a:rPr lang="en-US" altLang="en-US" dirty="0">
                <a:latin typeface="+mj-lt"/>
              </a:rPr>
              <a:t>White = (255, 255, 255)</a:t>
            </a:r>
          </a:p>
          <a:p>
            <a:pPr marL="457200" indent="-457200">
              <a:spcBef>
                <a:spcPct val="50000"/>
              </a:spcBef>
              <a:buFontTx/>
              <a:buAutoNum type="arabicPeriod"/>
            </a:pPr>
            <a:r>
              <a:rPr lang="en-US" altLang="en-US" dirty="0">
                <a:latin typeface="+mj-lt"/>
              </a:rPr>
              <a:t>Dim Magenta = (50, 0, 50)</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352" y="1970593"/>
            <a:ext cx="3379293" cy="316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a:extLst>
              <a:ext uri="{FF2B5EF4-FFF2-40B4-BE49-F238E27FC236}">
                <a16:creationId xmlns:a16="http://schemas.microsoft.com/office/drawing/2014/main" id="{63304EAA-4914-4C0A-AF5C-B9F29C0D79E2}"/>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46629" y="0"/>
            <a:ext cx="10290628" cy="894576"/>
          </a:xfrm>
        </p:spPr>
        <p:txBody>
          <a:bodyPr>
            <a:normAutofit/>
          </a:bodyPr>
          <a:lstStyle/>
          <a:p>
            <a:pPr eaLnBrk="1" hangingPunct="1"/>
            <a:r>
              <a:rPr lang="en-US" altLang="en-US" dirty="0">
                <a:solidFill>
                  <a:srgbClr val="FFFF00"/>
                </a:solidFill>
              </a:rPr>
              <a:t>Bright vs Dim Magenta?</a:t>
            </a:r>
          </a:p>
        </p:txBody>
      </p:sp>
      <p:sp>
        <p:nvSpPr>
          <p:cNvPr id="17411" name="Text Box 4"/>
          <p:cNvSpPr txBox="1">
            <a:spLocks noChangeArrowheads="1"/>
          </p:cNvSpPr>
          <p:nvPr/>
        </p:nvSpPr>
        <p:spPr bwMode="auto">
          <a:xfrm>
            <a:off x="1146629" y="990866"/>
            <a:ext cx="1029062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It is difficult for the human eye to discern the difference, for example, between </a:t>
            </a:r>
            <a:r>
              <a:rPr lang="en-US" altLang="en-US" dirty="0">
                <a:solidFill>
                  <a:srgbClr val="FFFF00"/>
                </a:solidFill>
                <a:latin typeface="+mj-lt"/>
              </a:rPr>
              <a:t>bright magenta</a:t>
            </a:r>
            <a:r>
              <a:rPr lang="en-US" altLang="en-US" dirty="0">
                <a:latin typeface="+mj-lt"/>
              </a:rPr>
              <a:t>:</a:t>
            </a:r>
          </a:p>
          <a:p>
            <a:pPr algn="ctr">
              <a:spcBef>
                <a:spcPct val="50000"/>
              </a:spcBef>
              <a:buFontTx/>
              <a:buNone/>
            </a:pPr>
            <a:r>
              <a:rPr lang="en-US" altLang="en-US" b="1" dirty="0">
                <a:latin typeface="Courier New" panose="02070309020205020404" pitchFamily="49" charset="0"/>
                <a:cs typeface="Courier New" panose="02070309020205020404" pitchFamily="49" charset="0"/>
              </a:rPr>
              <a:t>displayRGB(255, 0, 255)</a:t>
            </a:r>
            <a:endParaRPr lang="en-US" altLang="en-US" dirty="0">
              <a:latin typeface="+mj-lt"/>
            </a:endParaRPr>
          </a:p>
          <a:p>
            <a:pPr>
              <a:spcBef>
                <a:spcPct val="50000"/>
              </a:spcBef>
              <a:buFontTx/>
              <a:buNone/>
            </a:pPr>
            <a:r>
              <a:rPr lang="en-US" altLang="en-US" dirty="0">
                <a:latin typeface="+mj-lt"/>
              </a:rPr>
              <a:t>and </a:t>
            </a:r>
            <a:r>
              <a:rPr lang="en-US" altLang="en-US" dirty="0">
                <a:solidFill>
                  <a:srgbClr val="FFFF00"/>
                </a:solidFill>
                <a:latin typeface="+mj-lt"/>
              </a:rPr>
              <a:t>dim magenta</a:t>
            </a:r>
            <a:r>
              <a:rPr lang="en-US" altLang="en-US" dirty="0">
                <a:latin typeface="+mj-lt"/>
              </a:rPr>
              <a:t>:</a:t>
            </a:r>
          </a:p>
          <a:p>
            <a:pPr algn="ctr">
              <a:spcBef>
                <a:spcPct val="50000"/>
              </a:spcBef>
              <a:buNone/>
            </a:pPr>
            <a:r>
              <a:rPr lang="en-US" altLang="en-US" b="1" dirty="0">
                <a:latin typeface="Courier New" panose="02070309020205020404" pitchFamily="49" charset="0"/>
                <a:cs typeface="Courier New" panose="02070309020205020404" pitchFamily="49" charset="0"/>
              </a:rPr>
              <a:t>displayRGB(50, 0, 50)</a:t>
            </a:r>
            <a:endParaRPr lang="en-US" altLang="en-US" dirty="0">
              <a:latin typeface="+mj-lt"/>
            </a:endParaRPr>
          </a:p>
          <a:p>
            <a:pPr>
              <a:spcBef>
                <a:spcPct val="50000"/>
              </a:spcBef>
              <a:buFontTx/>
              <a:buNone/>
            </a:pPr>
            <a:r>
              <a:rPr lang="en-US" altLang="en-US" dirty="0">
                <a:latin typeface="+mj-lt"/>
              </a:rPr>
              <a:t>when there is a significant time lag between the two.  </a:t>
            </a:r>
          </a:p>
        </p:txBody>
      </p:sp>
      <p:sp>
        <p:nvSpPr>
          <p:cNvPr id="4" name="Slide Number Placeholder 2">
            <a:extLst>
              <a:ext uri="{FF2B5EF4-FFF2-40B4-BE49-F238E27FC236}">
                <a16:creationId xmlns:a16="http://schemas.microsoft.com/office/drawing/2014/main" id="{BA66072A-73BB-4404-BB7C-F16EE914AEDB}"/>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49</a:t>
            </a:fld>
            <a:endParaRPr lang="en-US"/>
          </a:p>
        </p:txBody>
      </p:sp>
    </p:spTree>
    <p:extLst>
      <p:ext uri="{BB962C8B-B14F-4D97-AF65-F5344CB8AC3E}">
        <p14:creationId xmlns:p14="http://schemas.microsoft.com/office/powerpoint/2010/main" val="157486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9905998" cy="1121270"/>
          </a:xfrm>
        </p:spPr>
        <p:txBody>
          <a:bodyPr/>
          <a:lstStyle/>
          <a:p>
            <a:r>
              <a:rPr lang="en-US" dirty="0">
                <a:solidFill>
                  <a:srgbClr val="FFFF00"/>
                </a:solidFill>
              </a:rPr>
              <a:t>About Brian: </a:t>
            </a:r>
            <a:r>
              <a:rPr lang="en-US" cap="none" dirty="0"/>
              <a:t>bpatton@georgeschool.org </a:t>
            </a:r>
            <a:endParaRPr lang="en-US" dirty="0">
              <a:solidFill>
                <a:srgbClr val="FFFF00"/>
              </a:solidFill>
            </a:endParaRPr>
          </a:p>
        </p:txBody>
      </p:sp>
      <p:sp>
        <p:nvSpPr>
          <p:cNvPr id="3" name="Content Placeholder 2"/>
          <p:cNvSpPr>
            <a:spLocks noGrp="1"/>
          </p:cNvSpPr>
          <p:nvPr>
            <p:ph idx="1"/>
          </p:nvPr>
        </p:nvSpPr>
        <p:spPr>
          <a:xfrm>
            <a:off x="1141412" y="1302818"/>
            <a:ext cx="9905999" cy="5316468"/>
          </a:xfrm>
        </p:spPr>
        <p:txBody>
          <a:bodyPr>
            <a:normAutofit/>
          </a:bodyPr>
          <a:lstStyle/>
          <a:p>
            <a:pPr marL="457200" indent="-457200"/>
            <a:r>
              <a:rPr lang="en-US" sz="3000" dirty="0"/>
              <a:t>Former Associate Scientist at the Krannert Institute of Cardiology and Bristol-Myers Squibb (BMS)</a:t>
            </a:r>
          </a:p>
          <a:p>
            <a:pPr marL="457200" indent="-457200"/>
            <a:r>
              <a:rPr lang="en-US" sz="3000" dirty="0"/>
              <a:t>Co-inventor of the “Subcutaneous Puncture Closure Device” still used in clinics world-wide. </a:t>
            </a:r>
          </a:p>
          <a:p>
            <a:pPr marL="457200" indent="-457200"/>
            <a:r>
              <a:rPr lang="en-US" sz="3000" dirty="0"/>
              <a:t>Inventor of a “Expressive feature mechanism for animated characters and devices” </a:t>
            </a:r>
          </a:p>
          <a:p>
            <a:pPr marL="457200" indent="-457200"/>
            <a:r>
              <a:rPr lang="en-US" sz="3000" dirty="0"/>
              <a:t>Educator who has taught science classes and labs from Elementary School through Grad School </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a:t>
            </a:fld>
            <a:endParaRPr lang="en-US"/>
          </a:p>
        </p:txBody>
      </p:sp>
    </p:spTree>
    <p:extLst>
      <p:ext uri="{BB962C8B-B14F-4D97-AF65-F5344CB8AC3E}">
        <p14:creationId xmlns:p14="http://schemas.microsoft.com/office/powerpoint/2010/main" val="3480099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46629" y="0"/>
            <a:ext cx="10290628" cy="894576"/>
          </a:xfrm>
        </p:spPr>
        <p:txBody>
          <a:bodyPr>
            <a:normAutofit/>
          </a:bodyPr>
          <a:lstStyle/>
          <a:p>
            <a:pPr eaLnBrk="1" hangingPunct="1"/>
            <a:r>
              <a:rPr lang="en-US" altLang="en-US" dirty="0">
                <a:solidFill>
                  <a:srgbClr val="FFFF00"/>
                </a:solidFill>
              </a:rPr>
              <a:t>Call the </a:t>
            </a:r>
            <a:r>
              <a:rPr lang="en-US" altLang="en-US" sz="4000" b="1" cap="none" dirty="0">
                <a:solidFill>
                  <a:srgbClr val="FFFF00"/>
                </a:solidFill>
                <a:latin typeface="Courier New" panose="02070309020205020404" pitchFamily="49" charset="0"/>
                <a:cs typeface="Courier New" panose="02070309020205020404" pitchFamily="49" charset="0"/>
              </a:rPr>
              <a:t>magentaBlink()</a:t>
            </a:r>
            <a:r>
              <a:rPr lang="en-US" altLang="en-US" dirty="0">
                <a:solidFill>
                  <a:srgbClr val="FFFF00"/>
                </a:solidFill>
              </a:rPr>
              <a:t> Function</a:t>
            </a:r>
          </a:p>
        </p:txBody>
      </p:sp>
      <p:sp>
        <p:nvSpPr>
          <p:cNvPr id="17411" name="Text Box 4"/>
          <p:cNvSpPr txBox="1">
            <a:spLocks noChangeArrowheads="1"/>
          </p:cNvSpPr>
          <p:nvPr/>
        </p:nvSpPr>
        <p:spPr bwMode="auto">
          <a:xfrm>
            <a:off x="1146629" y="834799"/>
            <a:ext cx="102906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To help us more easily see the difference between the two colors, call the </a:t>
            </a:r>
            <a:r>
              <a:rPr lang="en-US" altLang="en-US" b="1" dirty="0">
                <a:solidFill>
                  <a:srgbClr val="FFFF00"/>
                </a:solidFill>
                <a:latin typeface="Courier New" panose="02070309020205020404" pitchFamily="49" charset="0"/>
                <a:cs typeface="Courier New" panose="02070309020205020404" pitchFamily="49" charset="0"/>
              </a:rPr>
              <a:t>magentaBlink()</a:t>
            </a:r>
            <a:r>
              <a:rPr lang="en-US" altLang="en-US" dirty="0">
                <a:latin typeface="+mj-lt"/>
              </a:rPr>
              <a:t> command like so:</a:t>
            </a:r>
          </a:p>
        </p:txBody>
      </p:sp>
      <p:pic>
        <p:nvPicPr>
          <p:cNvPr id="2" name="Picture 1">
            <a:extLst>
              <a:ext uri="{FF2B5EF4-FFF2-40B4-BE49-F238E27FC236}">
                <a16:creationId xmlns:a16="http://schemas.microsoft.com/office/drawing/2014/main" id="{00B57FA9-9DCC-471A-BA73-8E10A57C8C5A}"/>
              </a:ext>
            </a:extLst>
          </p:cNvPr>
          <p:cNvPicPr>
            <a:picLocks noChangeAspect="1"/>
          </p:cNvPicPr>
          <p:nvPr/>
        </p:nvPicPr>
        <p:blipFill rotWithShape="1">
          <a:blip r:embed="rId3"/>
          <a:srcRect t="16774" b="28641"/>
          <a:stretch/>
        </p:blipFill>
        <p:spPr>
          <a:xfrm>
            <a:off x="1750651" y="2075543"/>
            <a:ext cx="8690697" cy="4529735"/>
          </a:xfrm>
          <a:prstGeom prst="rect">
            <a:avLst/>
          </a:prstGeom>
        </p:spPr>
      </p:pic>
      <p:sp>
        <p:nvSpPr>
          <p:cNvPr id="5" name="AutoShape 15">
            <a:extLst>
              <a:ext uri="{FF2B5EF4-FFF2-40B4-BE49-F238E27FC236}">
                <a16:creationId xmlns:a16="http://schemas.microsoft.com/office/drawing/2014/main" id="{AE93AF4A-1CF8-4816-A1B4-0C6C3649CAD8}"/>
              </a:ext>
            </a:extLst>
          </p:cNvPr>
          <p:cNvSpPr>
            <a:spLocks noChangeArrowheads="1"/>
          </p:cNvSpPr>
          <p:nvPr/>
        </p:nvSpPr>
        <p:spPr bwMode="auto">
          <a:xfrm>
            <a:off x="2320306" y="4384714"/>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 name="Slide Number Placeholder 2">
            <a:extLst>
              <a:ext uri="{FF2B5EF4-FFF2-40B4-BE49-F238E27FC236}">
                <a16:creationId xmlns:a16="http://schemas.microsoft.com/office/drawing/2014/main" id="{FB1BE241-C1EB-4DDE-B4AB-845C3C170721}"/>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50</a:t>
            </a:fld>
            <a:endParaRPr lang="en-US"/>
          </a:p>
        </p:txBody>
      </p:sp>
    </p:spTree>
    <p:extLst>
      <p:ext uri="{BB962C8B-B14F-4D97-AF65-F5344CB8AC3E}">
        <p14:creationId xmlns:p14="http://schemas.microsoft.com/office/powerpoint/2010/main" val="42389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46629" y="0"/>
            <a:ext cx="10290628" cy="894576"/>
          </a:xfrm>
        </p:spPr>
        <p:txBody>
          <a:bodyPr>
            <a:normAutofit/>
          </a:bodyPr>
          <a:lstStyle/>
          <a:p>
            <a:pPr eaLnBrk="1" hangingPunct="1"/>
            <a:r>
              <a:rPr lang="en-US" altLang="en-US" dirty="0">
                <a:solidFill>
                  <a:srgbClr val="FFFF00"/>
                </a:solidFill>
              </a:rPr>
              <a:t>Upload the </a:t>
            </a:r>
            <a:r>
              <a:rPr lang="en-US" altLang="en-US" sz="4000" b="1" cap="none" dirty="0">
                <a:solidFill>
                  <a:srgbClr val="FFFF00"/>
                </a:solidFill>
                <a:latin typeface="Courier New" panose="02070309020205020404" pitchFamily="49" charset="0"/>
                <a:cs typeface="Courier New" panose="02070309020205020404" pitchFamily="49" charset="0"/>
              </a:rPr>
              <a:t>magentaBlink()</a:t>
            </a:r>
            <a:r>
              <a:rPr lang="en-US" altLang="en-US" dirty="0">
                <a:solidFill>
                  <a:srgbClr val="FFFF00"/>
                </a:solidFill>
              </a:rPr>
              <a:t> Function</a:t>
            </a:r>
          </a:p>
        </p:txBody>
      </p:sp>
      <p:sp>
        <p:nvSpPr>
          <p:cNvPr id="17411" name="Text Box 4"/>
          <p:cNvSpPr txBox="1">
            <a:spLocks noChangeArrowheads="1"/>
          </p:cNvSpPr>
          <p:nvPr/>
        </p:nvSpPr>
        <p:spPr bwMode="auto">
          <a:xfrm>
            <a:off x="1146629" y="894576"/>
            <a:ext cx="102906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Upload the the </a:t>
            </a:r>
            <a:r>
              <a:rPr lang="en-US" altLang="en-US" b="1" dirty="0">
                <a:solidFill>
                  <a:srgbClr val="FFFF00"/>
                </a:solidFill>
                <a:latin typeface="Courier New" panose="02070309020205020404" pitchFamily="49" charset="0"/>
                <a:cs typeface="Courier New" panose="02070309020205020404" pitchFamily="49" charset="0"/>
              </a:rPr>
              <a:t>magentaBlink()</a:t>
            </a:r>
            <a:r>
              <a:rPr lang="en-US" altLang="en-US" dirty="0">
                <a:latin typeface="+mj-lt"/>
              </a:rPr>
              <a:t> command to the microcontroller.  You should see the RGB LED flash between </a:t>
            </a:r>
            <a:r>
              <a:rPr lang="en-US" altLang="en-US" dirty="0">
                <a:solidFill>
                  <a:srgbClr val="FFFF00"/>
                </a:solidFill>
                <a:latin typeface="+mj-lt"/>
              </a:rPr>
              <a:t>bright magenta </a:t>
            </a:r>
            <a:r>
              <a:rPr lang="en-US" altLang="en-US" dirty="0">
                <a:latin typeface="+mj-lt"/>
              </a:rPr>
              <a:t>and </a:t>
            </a:r>
            <a:r>
              <a:rPr lang="en-US" altLang="en-US" dirty="0">
                <a:solidFill>
                  <a:srgbClr val="FFFF00"/>
                </a:solidFill>
                <a:latin typeface="+mj-lt"/>
              </a:rPr>
              <a:t>dim magenta</a:t>
            </a:r>
            <a:r>
              <a:rPr lang="en-US" altLang="en-US" dirty="0">
                <a:latin typeface="+mj-lt"/>
              </a:rPr>
              <a:t>:</a:t>
            </a:r>
          </a:p>
        </p:txBody>
      </p:sp>
      <p:grpSp>
        <p:nvGrpSpPr>
          <p:cNvPr id="8" name="Group 7">
            <a:extLst>
              <a:ext uri="{FF2B5EF4-FFF2-40B4-BE49-F238E27FC236}">
                <a16:creationId xmlns:a16="http://schemas.microsoft.com/office/drawing/2014/main" id="{9080EFB5-393A-488D-B8D7-2F52AADD6A36}"/>
              </a:ext>
            </a:extLst>
          </p:cNvPr>
          <p:cNvGrpSpPr/>
          <p:nvPr/>
        </p:nvGrpSpPr>
        <p:grpSpPr>
          <a:xfrm>
            <a:off x="1276478" y="2804841"/>
            <a:ext cx="9639044" cy="3177848"/>
            <a:chOff x="1146629" y="2867252"/>
            <a:chExt cx="9639044" cy="3177848"/>
          </a:xfrm>
        </p:grpSpPr>
        <p:pic>
          <p:nvPicPr>
            <p:cNvPr id="10" name="Picture 9">
              <a:extLst>
                <a:ext uri="{FF2B5EF4-FFF2-40B4-BE49-F238E27FC236}">
                  <a16:creationId xmlns:a16="http://schemas.microsoft.com/office/drawing/2014/main" id="{B61ED867-0221-45EC-BDEC-BAD636B4738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0" contrast="40000"/>
                      </a14:imgEffect>
                    </a14:imgLayer>
                  </a14:imgProps>
                </a:ext>
              </a:extLst>
            </a:blip>
            <a:srcRect l="8056" r="16609" b="14533"/>
            <a:stretch/>
          </p:blipFill>
          <p:spPr>
            <a:xfrm>
              <a:off x="6539138" y="2867252"/>
              <a:ext cx="4246535" cy="3133526"/>
            </a:xfrm>
            <a:prstGeom prst="rect">
              <a:avLst/>
            </a:prstGeom>
          </p:spPr>
        </p:pic>
        <p:pic>
          <p:nvPicPr>
            <p:cNvPr id="2" name="Picture 1">
              <a:extLst>
                <a:ext uri="{FF2B5EF4-FFF2-40B4-BE49-F238E27FC236}">
                  <a16:creationId xmlns:a16="http://schemas.microsoft.com/office/drawing/2014/main" id="{AF5580E9-46FD-4570-AB62-069AA23D68E5}"/>
                </a:ext>
              </a:extLst>
            </p:cNvPr>
            <p:cNvPicPr>
              <a:picLocks noChangeAspect="1"/>
            </p:cNvPicPr>
            <p:nvPr/>
          </p:nvPicPr>
          <p:blipFill rotWithShape="1">
            <a:blip r:embed="rId5"/>
            <a:srcRect l="8056" r="16609" b="14533"/>
            <a:stretch/>
          </p:blipFill>
          <p:spPr>
            <a:xfrm>
              <a:off x="1146629" y="2911574"/>
              <a:ext cx="4246535" cy="3133526"/>
            </a:xfrm>
            <a:prstGeom prst="rect">
              <a:avLst/>
            </a:prstGeom>
          </p:spPr>
        </p:pic>
        <p:sp>
          <p:nvSpPr>
            <p:cNvPr id="3" name="Arrow: Curved Right 2">
              <a:extLst>
                <a:ext uri="{FF2B5EF4-FFF2-40B4-BE49-F238E27FC236}">
                  <a16:creationId xmlns:a16="http://schemas.microsoft.com/office/drawing/2014/main" id="{64D2F09A-B325-4B88-9CC0-141213DC135A}"/>
                </a:ext>
              </a:extLst>
            </p:cNvPr>
            <p:cNvSpPr/>
            <p:nvPr/>
          </p:nvSpPr>
          <p:spPr>
            <a:xfrm>
              <a:off x="5193598" y="3946426"/>
              <a:ext cx="743585" cy="975179"/>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Right 8">
              <a:extLst>
                <a:ext uri="{FF2B5EF4-FFF2-40B4-BE49-F238E27FC236}">
                  <a16:creationId xmlns:a16="http://schemas.microsoft.com/office/drawing/2014/main" id="{C8B775FC-C62F-4F51-B190-47685F574AC8}"/>
                </a:ext>
              </a:extLst>
            </p:cNvPr>
            <p:cNvSpPr/>
            <p:nvPr/>
          </p:nvSpPr>
          <p:spPr>
            <a:xfrm rot="10800000">
              <a:off x="5995120" y="3865922"/>
              <a:ext cx="743585" cy="975179"/>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Slide Number Placeholder 2">
            <a:extLst>
              <a:ext uri="{FF2B5EF4-FFF2-40B4-BE49-F238E27FC236}">
                <a16:creationId xmlns:a16="http://schemas.microsoft.com/office/drawing/2014/main" id="{784A94B6-DE97-440A-BC03-A97D49BDDC40}"/>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51</a:t>
            </a:fld>
            <a:endParaRPr lang="en-US"/>
          </a:p>
        </p:txBody>
      </p:sp>
    </p:spTree>
    <p:extLst>
      <p:ext uri="{BB962C8B-B14F-4D97-AF65-F5344CB8AC3E}">
        <p14:creationId xmlns:p14="http://schemas.microsoft.com/office/powerpoint/2010/main" val="1609258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32114" y="0"/>
            <a:ext cx="10334172" cy="1066800"/>
          </a:xfrm>
        </p:spPr>
        <p:txBody>
          <a:bodyPr/>
          <a:lstStyle/>
          <a:p>
            <a:r>
              <a:rPr lang="en-US" altLang="en-US" dirty="0">
                <a:solidFill>
                  <a:srgbClr val="FFFF00"/>
                </a:solidFill>
              </a:rPr>
              <a:t>Locate the </a:t>
            </a:r>
            <a:r>
              <a:rPr lang="en-US" altLang="en-US" sz="4000" b="1" cap="none" dirty="0">
                <a:solidFill>
                  <a:srgbClr val="FFFF00"/>
                </a:solidFill>
                <a:latin typeface="Courier New" panose="02070309020205020404" pitchFamily="49" charset="0"/>
                <a:cs typeface="Courier New" panose="02070309020205020404" pitchFamily="49" charset="0"/>
              </a:rPr>
              <a:t>magentaBlink()</a:t>
            </a:r>
            <a:r>
              <a:rPr lang="en-US" altLang="en-US" dirty="0">
                <a:solidFill>
                  <a:srgbClr val="FFFF00"/>
                </a:solidFill>
              </a:rPr>
              <a:t> Code</a:t>
            </a:r>
          </a:p>
        </p:txBody>
      </p:sp>
      <p:sp>
        <p:nvSpPr>
          <p:cNvPr id="17411" name="Text Box 4"/>
          <p:cNvSpPr txBox="1">
            <a:spLocks noChangeArrowheads="1"/>
          </p:cNvSpPr>
          <p:nvPr/>
        </p:nvSpPr>
        <p:spPr bwMode="auto">
          <a:xfrm>
            <a:off x="1132114" y="1066800"/>
            <a:ext cx="107135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Find the </a:t>
            </a:r>
            <a:r>
              <a:rPr lang="en-US" altLang="en-US" b="1" dirty="0">
                <a:latin typeface="Courier New" panose="02070309020205020404" pitchFamily="49" charset="0"/>
                <a:cs typeface="Courier New" panose="02070309020205020404" pitchFamily="49" charset="0"/>
              </a:rPr>
              <a:t>magentaBlink()</a:t>
            </a:r>
            <a:r>
              <a:rPr lang="en-US" altLang="en-US" dirty="0">
                <a:latin typeface="+mj-lt"/>
              </a:rPr>
              <a:t> function, which can be found around </a:t>
            </a:r>
            <a:r>
              <a:rPr lang="en-US" altLang="en-US" dirty="0">
                <a:solidFill>
                  <a:srgbClr val="FFFF00"/>
                </a:solidFill>
                <a:latin typeface="+mj-lt"/>
              </a:rPr>
              <a:t>line 90</a:t>
            </a:r>
            <a:r>
              <a:rPr lang="en-US" altLang="en-US" dirty="0">
                <a:latin typeface="+mj-lt"/>
              </a:rPr>
              <a:t> near the bottom of your code:</a:t>
            </a:r>
          </a:p>
        </p:txBody>
      </p:sp>
      <p:pic>
        <p:nvPicPr>
          <p:cNvPr id="3" name="Picture 2">
            <a:extLst>
              <a:ext uri="{FF2B5EF4-FFF2-40B4-BE49-F238E27FC236}">
                <a16:creationId xmlns:a16="http://schemas.microsoft.com/office/drawing/2014/main" id="{21E9AAB2-A2F6-48A4-AD7E-76B805F1B2E9}"/>
              </a:ext>
            </a:extLst>
          </p:cNvPr>
          <p:cNvPicPr>
            <a:picLocks noChangeAspect="1"/>
          </p:cNvPicPr>
          <p:nvPr/>
        </p:nvPicPr>
        <p:blipFill rotWithShape="1">
          <a:blip r:embed="rId3"/>
          <a:srcRect t="19461" b="33076"/>
          <a:stretch/>
        </p:blipFill>
        <p:spPr>
          <a:xfrm>
            <a:off x="1132114" y="2303675"/>
            <a:ext cx="10122620" cy="4053581"/>
          </a:xfrm>
          <a:prstGeom prst="rect">
            <a:avLst/>
          </a:prstGeom>
        </p:spPr>
      </p:pic>
      <p:sp>
        <p:nvSpPr>
          <p:cNvPr id="5" name="Slide Number Placeholder 2">
            <a:extLst>
              <a:ext uri="{FF2B5EF4-FFF2-40B4-BE49-F238E27FC236}">
                <a16:creationId xmlns:a16="http://schemas.microsoft.com/office/drawing/2014/main" id="{E4C18823-D4D6-4FD9-AAFA-647003CF1ADD}"/>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52</a:t>
            </a:fld>
            <a:endParaRPr lang="en-US"/>
          </a:p>
        </p:txBody>
      </p:sp>
    </p:spTree>
    <p:extLst>
      <p:ext uri="{BB962C8B-B14F-4D97-AF65-F5344CB8AC3E}">
        <p14:creationId xmlns:p14="http://schemas.microsoft.com/office/powerpoint/2010/main" val="1384897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32114" y="0"/>
            <a:ext cx="10334172" cy="1066800"/>
          </a:xfrm>
        </p:spPr>
        <p:txBody>
          <a:bodyPr/>
          <a:lstStyle/>
          <a:p>
            <a:r>
              <a:rPr lang="en-US" altLang="en-US" dirty="0">
                <a:solidFill>
                  <a:srgbClr val="FFFF00"/>
                </a:solidFill>
              </a:rPr>
              <a:t>Create the </a:t>
            </a:r>
            <a:r>
              <a:rPr lang="en-US" altLang="en-US" sz="4000" b="1" cap="none" dirty="0">
                <a:solidFill>
                  <a:srgbClr val="FFFF00"/>
                </a:solidFill>
                <a:latin typeface="Courier New" panose="02070309020205020404" pitchFamily="49" charset="0"/>
                <a:cs typeface="Courier New" panose="02070309020205020404" pitchFamily="49" charset="0"/>
              </a:rPr>
              <a:t>magentaBlink()</a:t>
            </a:r>
            <a:r>
              <a:rPr lang="en-US" altLang="en-US" dirty="0">
                <a:solidFill>
                  <a:srgbClr val="FFFF00"/>
                </a:solidFill>
              </a:rPr>
              <a:t> Function</a:t>
            </a:r>
          </a:p>
        </p:txBody>
      </p:sp>
      <p:sp>
        <p:nvSpPr>
          <p:cNvPr id="17411" name="Text Box 4"/>
          <p:cNvSpPr txBox="1">
            <a:spLocks noChangeArrowheads="1"/>
          </p:cNvSpPr>
          <p:nvPr/>
        </p:nvSpPr>
        <p:spPr bwMode="auto">
          <a:xfrm>
            <a:off x="1132114" y="1066800"/>
            <a:ext cx="107135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The function is created with the </a:t>
            </a:r>
            <a:r>
              <a:rPr lang="en-US" altLang="en-US" b="1" dirty="0">
                <a:solidFill>
                  <a:srgbClr val="FFFF00"/>
                </a:solidFill>
                <a:latin typeface="Courier New" panose="02070309020205020404" pitchFamily="49" charset="0"/>
                <a:cs typeface="Courier New" panose="02070309020205020404" pitchFamily="49" charset="0"/>
              </a:rPr>
              <a:t>void</a:t>
            </a:r>
            <a:r>
              <a:rPr lang="en-US" altLang="en-US" dirty="0">
                <a:latin typeface="+mj-lt"/>
              </a:rPr>
              <a:t> command and the name of the function, which is </a:t>
            </a:r>
            <a:r>
              <a:rPr lang="en-US" altLang="en-US" b="1" dirty="0">
                <a:solidFill>
                  <a:srgbClr val="FFFF00"/>
                </a:solidFill>
                <a:latin typeface="Courier New" panose="02070309020205020404" pitchFamily="49" charset="0"/>
                <a:cs typeface="Courier New" panose="02070309020205020404" pitchFamily="49" charset="0"/>
              </a:rPr>
              <a:t>magentaBlink()</a:t>
            </a:r>
            <a:r>
              <a:rPr lang="en-US" altLang="en-US" dirty="0">
                <a:latin typeface="+mj-lt"/>
              </a:rPr>
              <a:t> for this case.  The empty parentheses is required.</a:t>
            </a:r>
          </a:p>
        </p:txBody>
      </p:sp>
      <p:sp>
        <p:nvSpPr>
          <p:cNvPr id="4" name="Text Box 4">
            <a:extLst>
              <a:ext uri="{FF2B5EF4-FFF2-40B4-BE49-F238E27FC236}">
                <a16:creationId xmlns:a16="http://schemas.microsoft.com/office/drawing/2014/main" id="{57960375-7D72-4ED5-B0D9-6DE07C489E0C}"/>
              </a:ext>
            </a:extLst>
          </p:cNvPr>
          <p:cNvSpPr txBox="1">
            <a:spLocks noChangeArrowheads="1"/>
          </p:cNvSpPr>
          <p:nvPr/>
        </p:nvSpPr>
        <p:spPr bwMode="auto">
          <a:xfrm>
            <a:off x="1277257" y="3194168"/>
            <a:ext cx="1056837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2800" b="1" dirty="0">
                <a:solidFill>
                  <a:srgbClr val="FFFF00"/>
                </a:solidFill>
                <a:latin typeface="Courier New" panose="02070309020205020404" pitchFamily="49" charset="0"/>
                <a:cs typeface="Courier New" panose="02070309020205020404" pitchFamily="49" charset="0"/>
              </a:rPr>
              <a:t>void magentaBlink() </a:t>
            </a:r>
            <a:r>
              <a:rPr lang="en-US" altLang="en-US" sz="2800" b="1" dirty="0">
                <a:latin typeface="Courier New" panose="02070309020205020404" pitchFamily="49" charset="0"/>
                <a:cs typeface="Courier New" panose="02070309020205020404" pitchFamily="49" charset="0"/>
              </a:rPr>
              <a:t>{</a:t>
            </a:r>
          </a:p>
          <a:p>
            <a:pPr>
              <a:spcBef>
                <a:spcPts val="0"/>
              </a:spcBef>
              <a:buFontTx/>
              <a:buNone/>
            </a:pPr>
            <a:r>
              <a:rPr lang="en-US" altLang="en-US" sz="2800" b="1" dirty="0">
                <a:latin typeface="Courier New" panose="02070309020205020404" pitchFamily="49" charset="0"/>
                <a:cs typeface="Courier New" panose="02070309020205020404" pitchFamily="49" charset="0"/>
              </a:rPr>
              <a:t>  while (true) {</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displayRGB(255, 0, 255);   // bright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displayRGB(50, 0, 50);     // dim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p>
          <a:p>
            <a:pPr>
              <a:spcBef>
                <a:spcPts val="0"/>
              </a:spcBef>
              <a:buFontTx/>
              <a:buNone/>
            </a:pPr>
            <a:r>
              <a:rPr lang="en-US" altLang="en-US" sz="2800" b="1" dirty="0">
                <a:latin typeface="Courier New" panose="02070309020205020404" pitchFamily="49" charset="0"/>
                <a:cs typeface="Courier New" panose="02070309020205020404" pitchFamily="49" charset="0"/>
              </a:rPr>
              <a:t>}</a:t>
            </a:r>
          </a:p>
        </p:txBody>
      </p:sp>
      <p:sp>
        <p:nvSpPr>
          <p:cNvPr id="5" name="Slide Number Placeholder 2">
            <a:extLst>
              <a:ext uri="{FF2B5EF4-FFF2-40B4-BE49-F238E27FC236}">
                <a16:creationId xmlns:a16="http://schemas.microsoft.com/office/drawing/2014/main" id="{3F656487-056E-4491-898D-A55B6F0559BE}"/>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53</a:t>
            </a:fld>
            <a:endParaRPr lang="en-US"/>
          </a:p>
        </p:txBody>
      </p:sp>
    </p:spTree>
    <p:extLst>
      <p:ext uri="{BB962C8B-B14F-4D97-AF65-F5344CB8AC3E}">
        <p14:creationId xmlns:p14="http://schemas.microsoft.com/office/powerpoint/2010/main" val="3413931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32114" y="0"/>
            <a:ext cx="10334172" cy="1066800"/>
          </a:xfrm>
        </p:spPr>
        <p:txBody>
          <a:bodyPr/>
          <a:lstStyle/>
          <a:p>
            <a:r>
              <a:rPr lang="en-US" altLang="en-US" dirty="0">
                <a:solidFill>
                  <a:srgbClr val="FFFF00"/>
                </a:solidFill>
              </a:rPr>
              <a:t>Code within </a:t>
            </a:r>
            <a:r>
              <a:rPr lang="en-US" altLang="en-US" sz="4000" b="1" cap="none" dirty="0">
                <a:solidFill>
                  <a:srgbClr val="FFFF00"/>
                </a:solidFill>
                <a:latin typeface="Courier New" panose="02070309020205020404" pitchFamily="49" charset="0"/>
                <a:cs typeface="Courier New" panose="02070309020205020404" pitchFamily="49" charset="0"/>
              </a:rPr>
              <a:t>magentaBlink()</a:t>
            </a:r>
            <a:endParaRPr lang="en-US" altLang="en-US" dirty="0">
              <a:solidFill>
                <a:srgbClr val="FFFF00"/>
              </a:solidFill>
            </a:endParaRPr>
          </a:p>
        </p:txBody>
      </p:sp>
      <p:sp>
        <p:nvSpPr>
          <p:cNvPr id="17411" name="Text Box 4"/>
          <p:cNvSpPr txBox="1">
            <a:spLocks noChangeArrowheads="1"/>
          </p:cNvSpPr>
          <p:nvPr/>
        </p:nvSpPr>
        <p:spPr bwMode="auto">
          <a:xfrm>
            <a:off x="1132114" y="1066800"/>
            <a:ext cx="107135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dirty="0">
                <a:solidFill>
                  <a:prstClr val="white"/>
                </a:solidFill>
                <a:latin typeface="Tw Cen MT" panose="020B0602020104020603"/>
              </a:rPr>
              <a:t>All the code for the </a:t>
            </a:r>
            <a:r>
              <a:rPr lang="en-US" altLang="en-US" b="1" dirty="0">
                <a:latin typeface="Courier New" panose="02070309020205020404" pitchFamily="49" charset="0"/>
                <a:cs typeface="Courier New" panose="02070309020205020404" pitchFamily="49" charset="0"/>
              </a:rPr>
              <a:t>magentaBlink()</a:t>
            </a:r>
            <a:r>
              <a:rPr lang="en-US" altLang="en-US" dirty="0">
                <a:latin typeface="Tw Cen MT" panose="020B0602020104020603"/>
              </a:rPr>
              <a:t> </a:t>
            </a:r>
            <a:r>
              <a:rPr lang="en-US" altLang="en-US" dirty="0">
                <a:solidFill>
                  <a:prstClr val="white"/>
                </a:solidFill>
                <a:latin typeface="Tw Cen MT" panose="020B0602020104020603"/>
              </a:rPr>
              <a:t>function must be contained within the </a:t>
            </a:r>
            <a:r>
              <a:rPr lang="en-US" altLang="en-US" dirty="0">
                <a:solidFill>
                  <a:srgbClr val="FFFF00"/>
                </a:solidFill>
                <a:latin typeface="Tw Cen MT" panose="020B0602020104020603"/>
              </a:rPr>
              <a:t>curly braces </a:t>
            </a:r>
            <a:r>
              <a:rPr lang="en-US" altLang="en-US" dirty="0">
                <a:solidFill>
                  <a:prstClr val="white"/>
                </a:solidFill>
                <a:latin typeface="Tw Cen MT" panose="020B0602020104020603"/>
              </a:rPr>
              <a:t>highlighted below:</a:t>
            </a:r>
          </a:p>
        </p:txBody>
      </p:sp>
      <p:sp>
        <p:nvSpPr>
          <p:cNvPr id="4" name="Text Box 4">
            <a:extLst>
              <a:ext uri="{FF2B5EF4-FFF2-40B4-BE49-F238E27FC236}">
                <a16:creationId xmlns:a16="http://schemas.microsoft.com/office/drawing/2014/main" id="{57960375-7D72-4ED5-B0D9-6DE07C489E0C}"/>
              </a:ext>
            </a:extLst>
          </p:cNvPr>
          <p:cNvSpPr txBox="1">
            <a:spLocks noChangeArrowheads="1"/>
          </p:cNvSpPr>
          <p:nvPr/>
        </p:nvSpPr>
        <p:spPr bwMode="auto">
          <a:xfrm>
            <a:off x="1277257" y="3210817"/>
            <a:ext cx="1056837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2800" b="1" dirty="0">
                <a:latin typeface="Courier New" panose="02070309020205020404" pitchFamily="49" charset="0"/>
                <a:cs typeface="Courier New" panose="02070309020205020404" pitchFamily="49" charset="0"/>
              </a:rPr>
              <a:t>void magentaBlink() </a:t>
            </a:r>
            <a:r>
              <a:rPr lang="en-US" altLang="en-US" sz="2800" b="1" dirty="0">
                <a:solidFill>
                  <a:srgbClr val="FFFF00"/>
                </a:solidFill>
                <a:latin typeface="Courier New" panose="02070309020205020404" pitchFamily="49" charset="0"/>
                <a:cs typeface="Courier New" panose="02070309020205020404" pitchFamily="49" charset="0"/>
              </a:rPr>
              <a:t>{</a:t>
            </a:r>
          </a:p>
          <a:p>
            <a:pPr>
              <a:spcBef>
                <a:spcPts val="0"/>
              </a:spcBef>
              <a:buFontTx/>
              <a:buNone/>
            </a:pPr>
            <a:r>
              <a:rPr lang="en-US" altLang="en-US" sz="2800" b="1" dirty="0">
                <a:latin typeface="Courier New" panose="02070309020205020404" pitchFamily="49" charset="0"/>
                <a:cs typeface="Courier New" panose="02070309020205020404" pitchFamily="49" charset="0"/>
              </a:rPr>
              <a:t>  while (true) {</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displayRGB(255, 0, 255);   // bright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displayRGB(50, 0, 50);     // dim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p>
          <a:p>
            <a:pPr>
              <a:spcBef>
                <a:spcPts val="0"/>
              </a:spcBef>
              <a:buFontTx/>
              <a:buNone/>
            </a:pPr>
            <a:r>
              <a:rPr lang="en-US" altLang="en-US" sz="2800" b="1" dirty="0">
                <a:solidFill>
                  <a:srgbClr val="FFFF00"/>
                </a:solidFill>
                <a:latin typeface="Courier New" panose="02070309020205020404" pitchFamily="49" charset="0"/>
                <a:cs typeface="Courier New" panose="02070309020205020404" pitchFamily="49" charset="0"/>
              </a:rPr>
              <a:t>}</a:t>
            </a:r>
          </a:p>
        </p:txBody>
      </p:sp>
      <p:sp>
        <p:nvSpPr>
          <p:cNvPr id="5" name="AutoShape 15">
            <a:extLst>
              <a:ext uri="{FF2B5EF4-FFF2-40B4-BE49-F238E27FC236}">
                <a16:creationId xmlns:a16="http://schemas.microsoft.com/office/drawing/2014/main" id="{42FE0CD6-2FA6-4B7B-8900-945B8A9B7EB5}"/>
              </a:ext>
            </a:extLst>
          </p:cNvPr>
          <p:cNvSpPr>
            <a:spLocks noChangeArrowheads="1"/>
          </p:cNvSpPr>
          <p:nvPr/>
        </p:nvSpPr>
        <p:spPr bwMode="auto">
          <a:xfrm rot="10800000">
            <a:off x="6023430" y="3316047"/>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 name="AutoShape 15">
            <a:extLst>
              <a:ext uri="{FF2B5EF4-FFF2-40B4-BE49-F238E27FC236}">
                <a16:creationId xmlns:a16="http://schemas.microsoft.com/office/drawing/2014/main" id="{421A2C8A-F7BF-44F4-BC20-0E86D460CD55}"/>
              </a:ext>
            </a:extLst>
          </p:cNvPr>
          <p:cNvSpPr>
            <a:spLocks noChangeArrowheads="1"/>
          </p:cNvSpPr>
          <p:nvPr/>
        </p:nvSpPr>
        <p:spPr bwMode="auto">
          <a:xfrm rot="10800000">
            <a:off x="1734458" y="6284218"/>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 name="Slide Number Placeholder 2">
            <a:extLst>
              <a:ext uri="{FF2B5EF4-FFF2-40B4-BE49-F238E27FC236}">
                <a16:creationId xmlns:a16="http://schemas.microsoft.com/office/drawing/2014/main" id="{5B9E3DE7-AA0F-4714-B08C-C32B359A0C6A}"/>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54</a:t>
            </a:fld>
            <a:endParaRPr lang="en-US"/>
          </a:p>
        </p:txBody>
      </p:sp>
    </p:spTree>
    <p:extLst>
      <p:ext uri="{BB962C8B-B14F-4D97-AF65-F5344CB8AC3E}">
        <p14:creationId xmlns:p14="http://schemas.microsoft.com/office/powerpoint/2010/main" val="19356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1000" tmFilter="0, 0; .2, .5; .8, .5; 1, 0"/>
                                        <p:tgtEl>
                                          <p:spTgt spid="6"/>
                                        </p:tgtEl>
                                      </p:cBhvr>
                                    </p:animEffect>
                                    <p:animScale>
                                      <p:cBhvr>
                                        <p:cTn id="10"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32114" y="0"/>
            <a:ext cx="10334172" cy="1066800"/>
          </a:xfrm>
        </p:spPr>
        <p:txBody>
          <a:bodyPr/>
          <a:lstStyle/>
          <a:p>
            <a:r>
              <a:rPr lang="en-US" altLang="en-US" dirty="0">
                <a:solidFill>
                  <a:srgbClr val="FFFF00"/>
                </a:solidFill>
              </a:rPr>
              <a:t>A While-Loop Inside  </a:t>
            </a:r>
            <a:r>
              <a:rPr lang="en-US" altLang="en-US" sz="4000" b="1" cap="none" dirty="0">
                <a:solidFill>
                  <a:srgbClr val="FFFF00"/>
                </a:solidFill>
                <a:latin typeface="Courier New" panose="02070309020205020404" pitchFamily="49" charset="0"/>
                <a:cs typeface="Courier New" panose="02070309020205020404" pitchFamily="49" charset="0"/>
              </a:rPr>
              <a:t>magentaBlink()</a:t>
            </a:r>
            <a:endParaRPr lang="en-US" altLang="en-US" dirty="0">
              <a:solidFill>
                <a:srgbClr val="FFFF00"/>
              </a:solidFill>
            </a:endParaRPr>
          </a:p>
        </p:txBody>
      </p:sp>
      <p:sp>
        <p:nvSpPr>
          <p:cNvPr id="17411" name="Text Box 4"/>
          <p:cNvSpPr txBox="1">
            <a:spLocks noChangeArrowheads="1"/>
          </p:cNvSpPr>
          <p:nvPr/>
        </p:nvSpPr>
        <p:spPr bwMode="auto">
          <a:xfrm>
            <a:off x="1132114" y="973960"/>
            <a:ext cx="10713522"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FontTx/>
              <a:buNone/>
            </a:pPr>
            <a:r>
              <a:rPr lang="en-US" altLang="en-US" dirty="0">
                <a:latin typeface="+mj-lt"/>
              </a:rPr>
              <a:t>The </a:t>
            </a:r>
            <a:r>
              <a:rPr lang="en-US" altLang="en-US" b="1" dirty="0">
                <a:solidFill>
                  <a:srgbClr val="FFFF00"/>
                </a:solidFill>
                <a:latin typeface="Courier New" panose="02070309020205020404" pitchFamily="49" charset="0"/>
                <a:cs typeface="Courier New" panose="02070309020205020404" pitchFamily="49" charset="0"/>
              </a:rPr>
              <a:t>while(true)</a:t>
            </a:r>
            <a:r>
              <a:rPr lang="en-US" altLang="en-US" dirty="0">
                <a:latin typeface="+mj-lt"/>
              </a:rPr>
              <a:t> command is a repeating structure that loops repeatedly </a:t>
            </a:r>
            <a:r>
              <a:rPr lang="en-US" altLang="en-US" i="1" dirty="0">
                <a:latin typeface="+mj-lt"/>
              </a:rPr>
              <a:t>while</a:t>
            </a:r>
            <a:r>
              <a:rPr lang="en-US" altLang="en-US" dirty="0">
                <a:latin typeface="+mj-lt"/>
              </a:rPr>
              <a:t> the </a:t>
            </a:r>
            <a:r>
              <a:rPr lang="en-US" altLang="en-US" dirty="0">
                <a:solidFill>
                  <a:srgbClr val="FFFF00"/>
                </a:solidFill>
                <a:latin typeface="+mj-lt"/>
              </a:rPr>
              <a:t>conditional statement</a:t>
            </a:r>
            <a:r>
              <a:rPr lang="en-US" altLang="en-US" dirty="0">
                <a:latin typeface="+mj-lt"/>
              </a:rPr>
              <a:t> in parentheses is </a:t>
            </a:r>
            <a:r>
              <a:rPr lang="en-US" altLang="en-US" dirty="0">
                <a:solidFill>
                  <a:srgbClr val="FFFF00"/>
                </a:solidFill>
                <a:latin typeface="+mj-lt"/>
              </a:rPr>
              <a:t>true</a:t>
            </a:r>
            <a:r>
              <a:rPr lang="en-US" altLang="en-US" dirty="0">
                <a:latin typeface="+mj-lt"/>
              </a:rPr>
              <a:t>.  Because </a:t>
            </a:r>
            <a:r>
              <a:rPr lang="en-US" altLang="en-US" b="1" dirty="0">
                <a:latin typeface="Courier New" panose="02070309020205020404" pitchFamily="49" charset="0"/>
                <a:cs typeface="Courier New" panose="02070309020205020404" pitchFamily="49" charset="0"/>
              </a:rPr>
              <a:t>true</a:t>
            </a:r>
            <a:r>
              <a:rPr lang="en-US" altLang="en-US" dirty="0">
                <a:latin typeface="+mj-lt"/>
              </a:rPr>
              <a:t> is always true, the loop never ends!</a:t>
            </a:r>
          </a:p>
          <a:p>
            <a:pPr>
              <a:spcBef>
                <a:spcPts val="600"/>
              </a:spcBef>
              <a:buFontTx/>
              <a:buNone/>
            </a:pPr>
            <a:r>
              <a:rPr lang="en-US" altLang="en-US" dirty="0">
                <a:latin typeface="+mj-lt"/>
              </a:rPr>
              <a:t>All the code in the while-loop must live between its </a:t>
            </a:r>
            <a:r>
              <a:rPr lang="en-US" altLang="en-US" dirty="0">
                <a:solidFill>
                  <a:srgbClr val="FFFF00"/>
                </a:solidFill>
                <a:latin typeface="+mj-lt"/>
              </a:rPr>
              <a:t>curly braces</a:t>
            </a:r>
            <a:r>
              <a:rPr lang="en-US" altLang="en-US" dirty="0">
                <a:latin typeface="+mj-lt"/>
              </a:rPr>
              <a:t>.</a:t>
            </a:r>
          </a:p>
        </p:txBody>
      </p:sp>
      <p:sp>
        <p:nvSpPr>
          <p:cNvPr id="4" name="Text Box 4">
            <a:extLst>
              <a:ext uri="{FF2B5EF4-FFF2-40B4-BE49-F238E27FC236}">
                <a16:creationId xmlns:a16="http://schemas.microsoft.com/office/drawing/2014/main" id="{57960375-7D72-4ED5-B0D9-6DE07C489E0C}"/>
              </a:ext>
            </a:extLst>
          </p:cNvPr>
          <p:cNvSpPr txBox="1">
            <a:spLocks noChangeArrowheads="1"/>
          </p:cNvSpPr>
          <p:nvPr/>
        </p:nvSpPr>
        <p:spPr bwMode="auto">
          <a:xfrm>
            <a:off x="1277257" y="3216970"/>
            <a:ext cx="1056837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2800" b="1" dirty="0">
                <a:latin typeface="Courier New" panose="02070309020205020404" pitchFamily="49" charset="0"/>
                <a:cs typeface="Courier New" panose="02070309020205020404" pitchFamily="49" charset="0"/>
              </a:rPr>
              <a:t>void magentaBlink() {</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r>
              <a:rPr lang="en-US" altLang="en-US" sz="2800" b="1" dirty="0">
                <a:solidFill>
                  <a:srgbClr val="FFFF00"/>
                </a:solidFill>
                <a:latin typeface="Courier New" panose="02070309020205020404" pitchFamily="49" charset="0"/>
                <a:cs typeface="Courier New" panose="02070309020205020404" pitchFamily="49" charset="0"/>
              </a:rPr>
              <a:t>while (true) {</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displayRGB(255, 0, 255);   // bright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displayRGB(50, 0, 50);     // dim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r>
              <a:rPr lang="en-US" altLang="en-US" sz="2800" b="1" dirty="0">
                <a:solidFill>
                  <a:srgbClr val="FFFF00"/>
                </a:solidFill>
                <a:latin typeface="Courier New" panose="02070309020205020404" pitchFamily="49" charset="0"/>
                <a:cs typeface="Courier New" panose="02070309020205020404" pitchFamily="49" charset="0"/>
              </a:rPr>
              <a:t>}</a:t>
            </a:r>
          </a:p>
          <a:p>
            <a:pPr>
              <a:spcBef>
                <a:spcPts val="0"/>
              </a:spcBef>
              <a:buFontTx/>
              <a:buNone/>
            </a:pPr>
            <a:r>
              <a:rPr lang="en-US" altLang="en-US" sz="2800" b="1" dirty="0">
                <a:latin typeface="Courier New" panose="02070309020205020404" pitchFamily="49" charset="0"/>
                <a:cs typeface="Courier New" panose="02070309020205020404" pitchFamily="49" charset="0"/>
              </a:rPr>
              <a:t>}</a:t>
            </a:r>
          </a:p>
        </p:txBody>
      </p:sp>
      <p:sp>
        <p:nvSpPr>
          <p:cNvPr id="5" name="AutoShape 15">
            <a:extLst>
              <a:ext uri="{FF2B5EF4-FFF2-40B4-BE49-F238E27FC236}">
                <a16:creationId xmlns:a16="http://schemas.microsoft.com/office/drawing/2014/main" id="{F913BFA3-59EA-4C1E-82E1-F93FA2021690}"/>
              </a:ext>
            </a:extLst>
          </p:cNvPr>
          <p:cNvSpPr>
            <a:spLocks noChangeArrowheads="1"/>
          </p:cNvSpPr>
          <p:nvPr/>
        </p:nvSpPr>
        <p:spPr bwMode="auto">
          <a:xfrm rot="10800000">
            <a:off x="4949372" y="3738832"/>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 name="AutoShape 15">
            <a:extLst>
              <a:ext uri="{FF2B5EF4-FFF2-40B4-BE49-F238E27FC236}">
                <a16:creationId xmlns:a16="http://schemas.microsoft.com/office/drawing/2014/main" id="{DE6EDE9E-DF3A-4E72-86A0-E52CDC747E05}"/>
              </a:ext>
            </a:extLst>
          </p:cNvPr>
          <p:cNvSpPr>
            <a:spLocks noChangeArrowheads="1"/>
          </p:cNvSpPr>
          <p:nvPr/>
        </p:nvSpPr>
        <p:spPr bwMode="auto">
          <a:xfrm rot="10800000">
            <a:off x="2213429" y="5884040"/>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 name="Slide Number Placeholder 2">
            <a:extLst>
              <a:ext uri="{FF2B5EF4-FFF2-40B4-BE49-F238E27FC236}">
                <a16:creationId xmlns:a16="http://schemas.microsoft.com/office/drawing/2014/main" id="{DC12F3E8-8F93-4301-849D-C21FA2D32227}"/>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55</a:t>
            </a:fld>
            <a:endParaRPr lang="en-US"/>
          </a:p>
        </p:txBody>
      </p:sp>
    </p:spTree>
    <p:extLst>
      <p:ext uri="{BB962C8B-B14F-4D97-AF65-F5344CB8AC3E}">
        <p14:creationId xmlns:p14="http://schemas.microsoft.com/office/powerpoint/2010/main" val="41751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26" presetClass="emph" presetSubtype="0" repeatCount="indefinite" fill="hold" grpId="0" nodeType="withEffect">
                                  <p:stCondLst>
                                    <p:cond delay="0"/>
                                  </p:stCondLst>
                                  <p:endCondLst>
                                    <p:cond evt="onNext" delay="0">
                                      <p:tgtEl>
                                        <p:sldTgt/>
                                      </p:tgtEl>
                                    </p:cond>
                                  </p:endCondLst>
                                  <p:childTnLst>
                                    <p:animEffect transition="out" filter="fade">
                                      <p:cBhvr>
                                        <p:cTn id="16" dur="1000" tmFilter="0, 0; .2, .5; .8, .5; 1, 0"/>
                                        <p:tgtEl>
                                          <p:spTgt spid="5"/>
                                        </p:tgtEl>
                                      </p:cBhvr>
                                    </p:animEffect>
                                    <p:animScale>
                                      <p:cBhvr>
                                        <p:cTn id="17" dur="500" autoRev="1" fill="hold"/>
                                        <p:tgtEl>
                                          <p:spTgt spid="5"/>
                                        </p:tgtEl>
                                      </p:cBhvr>
                                      <p:by x="105000" y="105000"/>
                                    </p:animScale>
                                  </p:childTnLst>
                                </p:cTn>
                              </p:par>
                              <p:par>
                                <p:cTn id="18" presetID="26" presetClass="emph" presetSubtype="0" repeatCount="indefinite" fill="hold" grpId="0" nodeType="withEffect">
                                  <p:stCondLst>
                                    <p:cond delay="0"/>
                                  </p:stCondLst>
                                  <p:endCondLst>
                                    <p:cond evt="onNext" delay="0">
                                      <p:tgtEl>
                                        <p:sldTgt/>
                                      </p:tgtEl>
                                    </p:cond>
                                  </p:endCondLst>
                                  <p:childTnLst>
                                    <p:animEffect transition="out" filter="fade">
                                      <p:cBhvr>
                                        <p:cTn id="19" dur="1000" tmFilter="0, 0; .2, .5; .8, .5; 1, 0"/>
                                        <p:tgtEl>
                                          <p:spTgt spid="6"/>
                                        </p:tgtEl>
                                      </p:cBhvr>
                                    </p:animEffect>
                                    <p:animScale>
                                      <p:cBhvr>
                                        <p:cTn id="20"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P spid="5" grpId="0" animBg="1"/>
      <p:bldP spid="5" grpId="1" animBg="1"/>
      <p:bldP spid="6" grpId="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32114" y="0"/>
            <a:ext cx="10334172" cy="1066800"/>
          </a:xfrm>
        </p:spPr>
        <p:txBody>
          <a:bodyPr>
            <a:normAutofit/>
          </a:bodyPr>
          <a:lstStyle/>
          <a:p>
            <a:r>
              <a:rPr lang="en-US" altLang="en-US" dirty="0">
                <a:solidFill>
                  <a:srgbClr val="FFFF00"/>
                </a:solidFill>
              </a:rPr>
              <a:t>Illuminate the LED within </a:t>
            </a:r>
            <a:r>
              <a:rPr lang="en-US" altLang="en-US" sz="4000" b="1" cap="none" dirty="0">
                <a:solidFill>
                  <a:srgbClr val="FFFF00"/>
                </a:solidFill>
                <a:latin typeface="Courier New" panose="02070309020205020404" pitchFamily="49" charset="0"/>
                <a:cs typeface="Courier New" panose="02070309020205020404" pitchFamily="49" charset="0"/>
              </a:rPr>
              <a:t>magentaBlink()</a:t>
            </a:r>
            <a:endParaRPr lang="en-US" altLang="en-US" dirty="0">
              <a:solidFill>
                <a:srgbClr val="FFFF00"/>
              </a:solidFill>
            </a:endParaRPr>
          </a:p>
        </p:txBody>
      </p:sp>
      <p:sp>
        <p:nvSpPr>
          <p:cNvPr id="17411" name="Text Box 4"/>
          <p:cNvSpPr txBox="1">
            <a:spLocks noChangeArrowheads="1"/>
          </p:cNvSpPr>
          <p:nvPr/>
        </p:nvSpPr>
        <p:spPr bwMode="auto">
          <a:xfrm>
            <a:off x="1132114" y="973960"/>
            <a:ext cx="107135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FontTx/>
              <a:buNone/>
            </a:pPr>
            <a:r>
              <a:rPr lang="en-US" altLang="en-US" dirty="0">
                <a:latin typeface="+mj-lt"/>
              </a:rPr>
              <a:t>Within the while-loop, the familiar code to makes the tri-color LED display a </a:t>
            </a:r>
            <a:r>
              <a:rPr lang="en-US" altLang="en-US" dirty="0">
                <a:solidFill>
                  <a:srgbClr val="FFFF00"/>
                </a:solidFill>
                <a:latin typeface="+mj-lt"/>
              </a:rPr>
              <a:t>bright magenta</a:t>
            </a:r>
            <a:r>
              <a:rPr lang="en-US" altLang="en-US" dirty="0">
                <a:latin typeface="+mj-lt"/>
              </a:rPr>
              <a:t> color…</a:t>
            </a:r>
          </a:p>
        </p:txBody>
      </p:sp>
      <p:sp>
        <p:nvSpPr>
          <p:cNvPr id="4" name="Text Box 4">
            <a:extLst>
              <a:ext uri="{FF2B5EF4-FFF2-40B4-BE49-F238E27FC236}">
                <a16:creationId xmlns:a16="http://schemas.microsoft.com/office/drawing/2014/main" id="{57960375-7D72-4ED5-B0D9-6DE07C489E0C}"/>
              </a:ext>
            </a:extLst>
          </p:cNvPr>
          <p:cNvSpPr txBox="1">
            <a:spLocks noChangeArrowheads="1"/>
          </p:cNvSpPr>
          <p:nvPr/>
        </p:nvSpPr>
        <p:spPr bwMode="auto">
          <a:xfrm>
            <a:off x="1277257" y="3216970"/>
            <a:ext cx="1056837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2800" b="1" dirty="0">
                <a:latin typeface="Courier New" panose="02070309020205020404" pitchFamily="49" charset="0"/>
                <a:cs typeface="Courier New" panose="02070309020205020404" pitchFamily="49" charset="0"/>
              </a:rPr>
              <a:t>void magentaBlink() {</a:t>
            </a:r>
          </a:p>
          <a:p>
            <a:pPr>
              <a:spcBef>
                <a:spcPts val="0"/>
              </a:spcBef>
              <a:buFontTx/>
              <a:buNone/>
            </a:pPr>
            <a:r>
              <a:rPr lang="en-US" altLang="en-US" sz="2800" b="1" dirty="0">
                <a:latin typeface="Courier New" panose="02070309020205020404" pitchFamily="49" charset="0"/>
                <a:cs typeface="Courier New" panose="02070309020205020404" pitchFamily="49" charset="0"/>
              </a:rPr>
              <a:t>  while (true) {</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r>
              <a:rPr lang="en-US" altLang="en-US" sz="2800" b="1" dirty="0">
                <a:solidFill>
                  <a:srgbClr val="FFFF00"/>
                </a:solidFill>
                <a:latin typeface="Courier New" panose="02070309020205020404" pitchFamily="49" charset="0"/>
                <a:cs typeface="Courier New" panose="02070309020205020404" pitchFamily="49" charset="0"/>
              </a:rPr>
              <a:t>displayRGB(255, 0, 255);   </a:t>
            </a:r>
            <a:r>
              <a:rPr lang="en-US" altLang="en-US" sz="2800" b="1" dirty="0">
                <a:latin typeface="Courier New" panose="02070309020205020404" pitchFamily="49" charset="0"/>
                <a:cs typeface="Courier New" panose="02070309020205020404" pitchFamily="49" charset="0"/>
              </a:rPr>
              <a:t>// bright magenta</a:t>
            </a:r>
          </a:p>
          <a:p>
            <a:pPr>
              <a:spcBef>
                <a:spcPts val="0"/>
              </a:spcBef>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displayRGB(50, 0, 50);     // dim magenta</a:t>
            </a:r>
          </a:p>
          <a:p>
            <a:pPr>
              <a:spcBef>
                <a:spcPts val="0"/>
              </a:spcBef>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p>
          <a:p>
            <a:pPr>
              <a:spcBef>
                <a:spcPts val="0"/>
              </a:spcBef>
              <a:buFontTx/>
              <a:buNone/>
            </a:pPr>
            <a:r>
              <a:rPr lang="en-US" altLang="en-US" sz="2800" b="1" dirty="0">
                <a:latin typeface="Courier New" panose="02070309020205020404" pitchFamily="49" charset="0"/>
                <a:cs typeface="Courier New" panose="02070309020205020404" pitchFamily="49" charset="0"/>
              </a:rPr>
              <a:t>}</a:t>
            </a:r>
          </a:p>
        </p:txBody>
      </p:sp>
      <p:sp>
        <p:nvSpPr>
          <p:cNvPr id="7" name="Text Box 4">
            <a:extLst>
              <a:ext uri="{FF2B5EF4-FFF2-40B4-BE49-F238E27FC236}">
                <a16:creationId xmlns:a16="http://schemas.microsoft.com/office/drawing/2014/main" id="{74E88744-4472-4D92-9193-ABC44564F62F}"/>
              </a:ext>
            </a:extLst>
          </p:cNvPr>
          <p:cNvSpPr txBox="1">
            <a:spLocks noChangeArrowheads="1"/>
          </p:cNvSpPr>
          <p:nvPr/>
        </p:nvSpPr>
        <p:spPr bwMode="auto">
          <a:xfrm>
            <a:off x="1277256" y="3216970"/>
            <a:ext cx="1056837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2800" b="1" dirty="0">
                <a:latin typeface="Courier New" panose="02070309020205020404" pitchFamily="49" charset="0"/>
                <a:cs typeface="Courier New" panose="02070309020205020404" pitchFamily="49" charset="0"/>
              </a:rPr>
              <a:t>void magentaBlink() {</a:t>
            </a:r>
          </a:p>
          <a:p>
            <a:pPr>
              <a:spcBef>
                <a:spcPts val="0"/>
              </a:spcBef>
              <a:buFontTx/>
              <a:buNone/>
            </a:pPr>
            <a:r>
              <a:rPr lang="en-US" altLang="en-US" sz="2800" b="1" dirty="0">
                <a:latin typeface="Courier New" panose="02070309020205020404" pitchFamily="49" charset="0"/>
                <a:cs typeface="Courier New" panose="02070309020205020404" pitchFamily="49" charset="0"/>
              </a:rPr>
              <a:t>  while (true) {</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displayRGB(255, 0, 255);   // bright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r>
              <a:rPr lang="en-US" altLang="en-US" sz="2800" b="1" dirty="0">
                <a:solidFill>
                  <a:srgbClr val="FFFF00"/>
                </a:solidFill>
                <a:latin typeface="Courier New" panose="02070309020205020404" pitchFamily="49" charset="0"/>
                <a:cs typeface="Courier New" panose="02070309020205020404" pitchFamily="49" charset="0"/>
              </a:rPr>
              <a:t>displayRGB(50, 0, 50);     </a:t>
            </a:r>
            <a:r>
              <a:rPr lang="en-US" altLang="en-US" sz="2800" b="1" dirty="0">
                <a:latin typeface="Courier New" panose="02070309020205020404" pitchFamily="49" charset="0"/>
                <a:cs typeface="Courier New" panose="02070309020205020404" pitchFamily="49" charset="0"/>
              </a:rPr>
              <a:t>// dim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p>
          <a:p>
            <a:pPr>
              <a:spcBef>
                <a:spcPts val="0"/>
              </a:spcBef>
              <a:buFontTx/>
              <a:buNone/>
            </a:pPr>
            <a:r>
              <a:rPr lang="en-US" altLang="en-US" sz="2800" b="1" dirty="0">
                <a:latin typeface="Courier New" panose="02070309020205020404" pitchFamily="49" charset="0"/>
                <a:cs typeface="Courier New" panose="02070309020205020404" pitchFamily="49" charset="0"/>
              </a:rPr>
              <a:t>}</a:t>
            </a:r>
          </a:p>
        </p:txBody>
      </p:sp>
      <p:sp>
        <p:nvSpPr>
          <p:cNvPr id="8" name="Text Box 4">
            <a:extLst>
              <a:ext uri="{FF2B5EF4-FFF2-40B4-BE49-F238E27FC236}">
                <a16:creationId xmlns:a16="http://schemas.microsoft.com/office/drawing/2014/main" id="{9E381BF4-CE97-4ACE-8BFA-D3FA20E20CEF}"/>
              </a:ext>
            </a:extLst>
          </p:cNvPr>
          <p:cNvSpPr txBox="1">
            <a:spLocks noChangeArrowheads="1"/>
          </p:cNvSpPr>
          <p:nvPr/>
        </p:nvSpPr>
        <p:spPr bwMode="auto">
          <a:xfrm>
            <a:off x="1132114" y="1947920"/>
            <a:ext cx="10713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FontTx/>
              <a:buNone/>
            </a:pPr>
            <a:r>
              <a:rPr lang="en-US" altLang="en-US" dirty="0">
                <a:latin typeface="+mj-lt"/>
              </a:rPr>
              <a:t>… and another command makes a </a:t>
            </a:r>
            <a:r>
              <a:rPr lang="en-US" altLang="en-US" dirty="0">
                <a:solidFill>
                  <a:srgbClr val="FFFF00"/>
                </a:solidFill>
                <a:latin typeface="+mj-lt"/>
              </a:rPr>
              <a:t>dim magenta</a:t>
            </a:r>
            <a:r>
              <a:rPr lang="en-US" altLang="en-US" dirty="0">
                <a:latin typeface="+mj-lt"/>
              </a:rPr>
              <a:t> color.</a:t>
            </a:r>
          </a:p>
        </p:txBody>
      </p:sp>
      <p:sp>
        <p:nvSpPr>
          <p:cNvPr id="9" name="AutoShape 15">
            <a:extLst>
              <a:ext uri="{FF2B5EF4-FFF2-40B4-BE49-F238E27FC236}">
                <a16:creationId xmlns:a16="http://schemas.microsoft.com/office/drawing/2014/main" id="{91D85BC9-94A3-44D7-AAA1-246773C38E45}"/>
              </a:ext>
            </a:extLst>
          </p:cNvPr>
          <p:cNvSpPr>
            <a:spLocks noChangeArrowheads="1"/>
          </p:cNvSpPr>
          <p:nvPr/>
        </p:nvSpPr>
        <p:spPr bwMode="auto">
          <a:xfrm>
            <a:off x="1277255" y="4174260"/>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1" name="AutoShape 15">
            <a:extLst>
              <a:ext uri="{FF2B5EF4-FFF2-40B4-BE49-F238E27FC236}">
                <a16:creationId xmlns:a16="http://schemas.microsoft.com/office/drawing/2014/main" id="{03327966-E34D-4529-BCFC-1B9F42E5CDD0}"/>
              </a:ext>
            </a:extLst>
          </p:cNvPr>
          <p:cNvSpPr>
            <a:spLocks noChangeArrowheads="1"/>
          </p:cNvSpPr>
          <p:nvPr/>
        </p:nvSpPr>
        <p:spPr bwMode="auto">
          <a:xfrm>
            <a:off x="1277255" y="4986685"/>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 name="Slide Number Placeholder 2">
            <a:extLst>
              <a:ext uri="{FF2B5EF4-FFF2-40B4-BE49-F238E27FC236}">
                <a16:creationId xmlns:a16="http://schemas.microsoft.com/office/drawing/2014/main" id="{D36E90A1-D3EC-4F4B-B24E-E232B8D4BD11}"/>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56</a:t>
            </a:fld>
            <a:endParaRPr lang="en-US"/>
          </a:p>
        </p:txBody>
      </p:sp>
    </p:spTree>
    <p:extLst>
      <p:ext uri="{BB962C8B-B14F-4D97-AF65-F5344CB8AC3E}">
        <p14:creationId xmlns:p14="http://schemas.microsoft.com/office/powerpoint/2010/main" val="424031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9" presetID="1" presetClass="entr"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1000" tmFilter="0, 0; .2, .5; .8, .5; 1, 0"/>
                                        <p:tgtEl>
                                          <p:spTgt spid="9"/>
                                        </p:tgtEl>
                                      </p:cBhvr>
                                    </p:animEffect>
                                    <p:animScale>
                                      <p:cBhvr>
                                        <p:cTn id="13" dur="500" autoRev="1" fill="hold"/>
                                        <p:tgtEl>
                                          <p:spTgt spid="9"/>
                                        </p:tgtEl>
                                      </p:cBhvr>
                                      <p:by x="105000" y="105000"/>
                                    </p:animScale>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26" presetClass="emph" presetSubtype="0" repeatCount="indefinite" fill="hold" grpId="0" nodeType="withEffect">
                                  <p:stCondLst>
                                    <p:cond delay="0"/>
                                  </p:stCondLst>
                                  <p:endCondLst>
                                    <p:cond evt="onNext" delay="0">
                                      <p:tgtEl>
                                        <p:sldTgt/>
                                      </p:tgtEl>
                                    </p:cond>
                                  </p:endCondLst>
                                  <p:childTnLst>
                                    <p:animEffect transition="out" filter="fade">
                                      <p:cBhvr>
                                        <p:cTn id="23" dur="1000" tmFilter="0, 0; .2, .5; .8, .5; 1, 0"/>
                                        <p:tgtEl>
                                          <p:spTgt spid="11"/>
                                        </p:tgtEl>
                                      </p:cBhvr>
                                    </p:animEffect>
                                    <p:animScale>
                                      <p:cBhvr>
                                        <p:cTn id="24"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P spid="4" grpId="0"/>
      <p:bldP spid="7" grpId="0"/>
      <p:bldP spid="8" grpId="0" uiExpand="1" build="p"/>
      <p:bldP spid="9" grpId="0" animBg="1"/>
      <p:bldP spid="9" grpId="1" animBg="1"/>
      <p:bldP spid="11" grpId="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32114" y="0"/>
            <a:ext cx="10334172" cy="1066800"/>
          </a:xfrm>
        </p:spPr>
        <p:txBody>
          <a:bodyPr>
            <a:normAutofit/>
          </a:bodyPr>
          <a:lstStyle/>
          <a:p>
            <a:r>
              <a:rPr lang="en-US" altLang="en-US" dirty="0">
                <a:solidFill>
                  <a:srgbClr val="FFFF00"/>
                </a:solidFill>
              </a:rPr>
              <a:t>pauses create blinks in </a:t>
            </a:r>
            <a:r>
              <a:rPr lang="en-US" altLang="en-US" sz="4000" b="1" cap="none" dirty="0">
                <a:solidFill>
                  <a:srgbClr val="FFFF00"/>
                </a:solidFill>
                <a:latin typeface="Courier New" panose="02070309020205020404" pitchFamily="49" charset="0"/>
                <a:cs typeface="Courier New" panose="02070309020205020404" pitchFamily="49" charset="0"/>
              </a:rPr>
              <a:t>magentaBlink()</a:t>
            </a:r>
            <a:endParaRPr lang="en-US" altLang="en-US" dirty="0">
              <a:solidFill>
                <a:srgbClr val="FFFF00"/>
              </a:solidFill>
            </a:endParaRPr>
          </a:p>
        </p:txBody>
      </p:sp>
      <p:sp>
        <p:nvSpPr>
          <p:cNvPr id="17411" name="Text Box 4"/>
          <p:cNvSpPr txBox="1">
            <a:spLocks noChangeArrowheads="1"/>
          </p:cNvSpPr>
          <p:nvPr/>
        </p:nvSpPr>
        <p:spPr bwMode="auto">
          <a:xfrm>
            <a:off x="1132114" y="973960"/>
            <a:ext cx="107135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FontTx/>
              <a:buNone/>
            </a:pPr>
            <a:r>
              <a:rPr lang="en-US" altLang="en-US" dirty="0">
                <a:latin typeface="+mj-lt"/>
              </a:rPr>
              <a:t>Two </a:t>
            </a:r>
            <a:r>
              <a:rPr lang="en-US" altLang="en-US" b="1" dirty="0">
                <a:solidFill>
                  <a:srgbClr val="FFFF00"/>
                </a:solidFill>
                <a:latin typeface="Courier New" panose="02070309020205020404" pitchFamily="49" charset="0"/>
                <a:cs typeface="Courier New" panose="02070309020205020404" pitchFamily="49" charset="0"/>
              </a:rPr>
              <a:t>delay()</a:t>
            </a:r>
            <a:r>
              <a:rPr lang="en-US" altLang="en-US" dirty="0">
                <a:latin typeface="+mj-lt"/>
              </a:rPr>
              <a:t> commands are used to </a:t>
            </a:r>
            <a:r>
              <a:rPr lang="en-US" altLang="en-US" i="1" dirty="0">
                <a:latin typeface="+mj-lt"/>
              </a:rPr>
              <a:t>pause</a:t>
            </a:r>
            <a:r>
              <a:rPr lang="en-US" altLang="en-US" dirty="0">
                <a:latin typeface="+mj-lt"/>
              </a:rPr>
              <a:t> the execution of the code for </a:t>
            </a:r>
            <a:r>
              <a:rPr lang="en-US" altLang="en-US" dirty="0">
                <a:solidFill>
                  <a:srgbClr val="FFFF00"/>
                </a:solidFill>
                <a:latin typeface="+mj-lt"/>
              </a:rPr>
              <a:t>1000 milliseconds</a:t>
            </a:r>
            <a:r>
              <a:rPr lang="en-US" altLang="en-US" dirty="0">
                <a:latin typeface="+mj-lt"/>
              </a:rPr>
              <a:t> so the human eye can register the different colors.  (1000 milliseconds = 1 second)</a:t>
            </a:r>
          </a:p>
        </p:txBody>
      </p:sp>
      <p:sp>
        <p:nvSpPr>
          <p:cNvPr id="4" name="Text Box 4">
            <a:extLst>
              <a:ext uri="{FF2B5EF4-FFF2-40B4-BE49-F238E27FC236}">
                <a16:creationId xmlns:a16="http://schemas.microsoft.com/office/drawing/2014/main" id="{57960375-7D72-4ED5-B0D9-6DE07C489E0C}"/>
              </a:ext>
            </a:extLst>
          </p:cNvPr>
          <p:cNvSpPr txBox="1">
            <a:spLocks noChangeArrowheads="1"/>
          </p:cNvSpPr>
          <p:nvPr/>
        </p:nvSpPr>
        <p:spPr bwMode="auto">
          <a:xfrm>
            <a:off x="1277257" y="3216970"/>
            <a:ext cx="1056837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2800" b="1" dirty="0">
                <a:latin typeface="Courier New" panose="02070309020205020404" pitchFamily="49" charset="0"/>
                <a:cs typeface="Courier New" panose="02070309020205020404" pitchFamily="49" charset="0"/>
              </a:rPr>
              <a:t>void magentaBlink() {</a:t>
            </a:r>
          </a:p>
          <a:p>
            <a:pPr>
              <a:spcBef>
                <a:spcPts val="0"/>
              </a:spcBef>
              <a:buFontTx/>
              <a:buNone/>
            </a:pPr>
            <a:r>
              <a:rPr lang="en-US" altLang="en-US" sz="2800" b="1" dirty="0">
                <a:latin typeface="Courier New" panose="02070309020205020404" pitchFamily="49" charset="0"/>
                <a:cs typeface="Courier New" panose="02070309020205020404" pitchFamily="49" charset="0"/>
              </a:rPr>
              <a:t>  while (true) {</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displayRGB(255, 0, 255);   // bright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r>
              <a:rPr lang="en-US" altLang="en-US" sz="2800" b="1" dirty="0">
                <a:solidFill>
                  <a:srgbClr val="FFFF00"/>
                </a:solidFill>
                <a:latin typeface="Courier New" panose="02070309020205020404" pitchFamily="49" charset="0"/>
                <a:cs typeface="Courier New" panose="02070309020205020404" pitchFamily="49" charset="0"/>
              </a:rPr>
              <a:t>delay(1000); 	</a:t>
            </a:r>
            <a:r>
              <a:rPr lang="en-US" altLang="en-US" sz="2800" b="1" dirty="0">
                <a:latin typeface="Courier New" panose="02070309020205020404" pitchFamily="49" charset="0"/>
                <a:cs typeface="Courier New" panose="02070309020205020404" pitchFamily="49" charset="0"/>
              </a:rPr>
              <a:t>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displayRGB(50, 0, 50);     // dim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r>
              <a:rPr lang="en-US" altLang="en-US" sz="2800" b="1" dirty="0">
                <a:solidFill>
                  <a:srgbClr val="FFFF00"/>
                </a:solidFill>
                <a:latin typeface="Courier New" panose="02070309020205020404" pitchFamily="49" charset="0"/>
                <a:cs typeface="Courier New" panose="02070309020205020404" pitchFamily="49" charset="0"/>
              </a:rPr>
              <a:t>delay(1000); </a:t>
            </a:r>
            <a:r>
              <a:rPr lang="en-US" altLang="en-US" sz="2800" b="1" dirty="0">
                <a:latin typeface="Courier New" panose="02070309020205020404" pitchFamily="49" charset="0"/>
                <a:cs typeface="Courier New" panose="02070309020205020404" pitchFamily="49" charset="0"/>
              </a:rPr>
              <a:t>							 //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p>
          <a:p>
            <a:pPr>
              <a:spcBef>
                <a:spcPts val="0"/>
              </a:spcBef>
              <a:buFontTx/>
              <a:buNone/>
            </a:pPr>
            <a:r>
              <a:rPr lang="en-US" altLang="en-US" sz="2800" b="1" dirty="0">
                <a:latin typeface="Courier New" panose="02070309020205020404" pitchFamily="49" charset="0"/>
                <a:cs typeface="Courier New" panose="02070309020205020404" pitchFamily="49" charset="0"/>
              </a:rPr>
              <a:t>}</a:t>
            </a:r>
          </a:p>
        </p:txBody>
      </p:sp>
      <p:sp>
        <p:nvSpPr>
          <p:cNvPr id="9" name="AutoShape 15">
            <a:extLst>
              <a:ext uri="{FF2B5EF4-FFF2-40B4-BE49-F238E27FC236}">
                <a16:creationId xmlns:a16="http://schemas.microsoft.com/office/drawing/2014/main" id="{0C527914-924D-4BC9-BEB3-A2158E546E84}"/>
              </a:ext>
            </a:extLst>
          </p:cNvPr>
          <p:cNvSpPr>
            <a:spLocks noChangeArrowheads="1"/>
          </p:cNvSpPr>
          <p:nvPr/>
        </p:nvSpPr>
        <p:spPr bwMode="auto">
          <a:xfrm rot="10800000">
            <a:off x="4920343" y="4589048"/>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 name="AutoShape 15">
            <a:extLst>
              <a:ext uri="{FF2B5EF4-FFF2-40B4-BE49-F238E27FC236}">
                <a16:creationId xmlns:a16="http://schemas.microsoft.com/office/drawing/2014/main" id="{2D427F4E-60A0-4206-80E4-19A58A6E1816}"/>
              </a:ext>
            </a:extLst>
          </p:cNvPr>
          <p:cNvSpPr>
            <a:spLocks noChangeArrowheads="1"/>
          </p:cNvSpPr>
          <p:nvPr/>
        </p:nvSpPr>
        <p:spPr bwMode="auto">
          <a:xfrm rot="10800000">
            <a:off x="4920343" y="5466972"/>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 name="Slide Number Placeholder 2">
            <a:extLst>
              <a:ext uri="{FF2B5EF4-FFF2-40B4-BE49-F238E27FC236}">
                <a16:creationId xmlns:a16="http://schemas.microsoft.com/office/drawing/2014/main" id="{763331D8-DB0F-4B9D-B987-EC7B1AAFCB1B}"/>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57</a:t>
            </a:fld>
            <a:endParaRPr lang="en-US"/>
          </a:p>
        </p:txBody>
      </p:sp>
    </p:spTree>
    <p:extLst>
      <p:ext uri="{BB962C8B-B14F-4D97-AF65-F5344CB8AC3E}">
        <p14:creationId xmlns:p14="http://schemas.microsoft.com/office/powerpoint/2010/main" val="280384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9"/>
                                        </p:tgtEl>
                                      </p:cBhvr>
                                    </p:animEffect>
                                    <p:animScale>
                                      <p:cBhvr>
                                        <p:cTn id="7" dur="500" autoRev="1" fill="hold"/>
                                        <p:tgtEl>
                                          <p:spTgt spid="9"/>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1000" tmFilter="0, 0; .2, .5; .8, .5; 1, 0"/>
                                        <p:tgtEl>
                                          <p:spTgt spid="10"/>
                                        </p:tgtEl>
                                      </p:cBhvr>
                                    </p:animEffect>
                                    <p:animScale>
                                      <p:cBhvr>
                                        <p:cTn id="10"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32114" y="0"/>
            <a:ext cx="10334172" cy="1066800"/>
          </a:xfrm>
        </p:spPr>
        <p:txBody>
          <a:bodyPr/>
          <a:lstStyle/>
          <a:p>
            <a:r>
              <a:rPr lang="en-US" altLang="en-US" dirty="0">
                <a:solidFill>
                  <a:srgbClr val="FFFF00"/>
                </a:solidFill>
              </a:rPr>
              <a:t>comment the </a:t>
            </a:r>
            <a:r>
              <a:rPr lang="en-US" altLang="en-US" sz="4000" b="1" cap="none" dirty="0">
                <a:solidFill>
                  <a:srgbClr val="FFFF00"/>
                </a:solidFill>
                <a:latin typeface="Courier New" panose="02070309020205020404" pitchFamily="49" charset="0"/>
                <a:cs typeface="Courier New" panose="02070309020205020404" pitchFamily="49" charset="0"/>
              </a:rPr>
              <a:t>magentaBlink()</a:t>
            </a:r>
            <a:r>
              <a:rPr lang="en-US" altLang="en-US" dirty="0">
                <a:solidFill>
                  <a:srgbClr val="FFFF00"/>
                </a:solidFill>
              </a:rPr>
              <a:t> Code</a:t>
            </a:r>
          </a:p>
        </p:txBody>
      </p:sp>
      <p:sp>
        <p:nvSpPr>
          <p:cNvPr id="17411" name="Text Box 4"/>
          <p:cNvSpPr txBox="1">
            <a:spLocks noChangeArrowheads="1"/>
          </p:cNvSpPr>
          <p:nvPr/>
        </p:nvSpPr>
        <p:spPr bwMode="auto">
          <a:xfrm>
            <a:off x="1132114" y="973960"/>
            <a:ext cx="1071352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FontTx/>
              <a:buNone/>
            </a:pPr>
            <a:r>
              <a:rPr lang="en-US" altLang="en-US" dirty="0">
                <a:latin typeface="+mj-lt"/>
              </a:rPr>
              <a:t>Finally, we can add some </a:t>
            </a:r>
            <a:r>
              <a:rPr lang="en-US" altLang="en-US" dirty="0">
                <a:solidFill>
                  <a:srgbClr val="FFFF00"/>
                </a:solidFill>
                <a:latin typeface="+mj-lt"/>
              </a:rPr>
              <a:t>comments</a:t>
            </a:r>
            <a:r>
              <a:rPr lang="en-US" altLang="en-US" dirty="0">
                <a:latin typeface="+mj-lt"/>
              </a:rPr>
              <a:t> to the code to make the code easier to understand.  These comments are ignored by the microcontroller, but are invaluable to the human programmer, whether they are novices or experts!</a:t>
            </a:r>
          </a:p>
        </p:txBody>
      </p:sp>
      <p:sp>
        <p:nvSpPr>
          <p:cNvPr id="4" name="Text Box 4">
            <a:extLst>
              <a:ext uri="{FF2B5EF4-FFF2-40B4-BE49-F238E27FC236}">
                <a16:creationId xmlns:a16="http://schemas.microsoft.com/office/drawing/2014/main" id="{57960375-7D72-4ED5-B0D9-6DE07C489E0C}"/>
              </a:ext>
            </a:extLst>
          </p:cNvPr>
          <p:cNvSpPr txBox="1">
            <a:spLocks noChangeArrowheads="1"/>
          </p:cNvSpPr>
          <p:nvPr/>
        </p:nvSpPr>
        <p:spPr bwMode="auto">
          <a:xfrm>
            <a:off x="1277257" y="3216970"/>
            <a:ext cx="1056837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2800" b="1" dirty="0">
                <a:latin typeface="Courier New" panose="02070309020205020404" pitchFamily="49" charset="0"/>
                <a:cs typeface="Courier New" panose="02070309020205020404" pitchFamily="49" charset="0"/>
              </a:rPr>
              <a:t>void magentaBlink() {</a:t>
            </a:r>
          </a:p>
          <a:p>
            <a:pPr>
              <a:spcBef>
                <a:spcPts val="0"/>
              </a:spcBef>
              <a:buFontTx/>
              <a:buNone/>
            </a:pPr>
            <a:r>
              <a:rPr lang="en-US" altLang="en-US" sz="2800" b="1" dirty="0">
                <a:latin typeface="Courier New" panose="02070309020205020404" pitchFamily="49" charset="0"/>
                <a:cs typeface="Courier New" panose="02070309020205020404" pitchFamily="49" charset="0"/>
              </a:rPr>
              <a:t>  while (true) {</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displayRGB(255, 0, 255);   </a:t>
            </a:r>
            <a:r>
              <a:rPr lang="en-US" altLang="en-US" sz="2800" b="1" dirty="0">
                <a:solidFill>
                  <a:srgbClr val="FFFF00"/>
                </a:solidFill>
                <a:latin typeface="Courier New" panose="02070309020205020404" pitchFamily="49" charset="0"/>
                <a:cs typeface="Courier New" panose="02070309020205020404" pitchFamily="49" charset="0"/>
              </a:rPr>
              <a:t>// bright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a:t>
            </a:r>
            <a:r>
              <a:rPr lang="en-US" altLang="en-US" sz="2800" b="1" dirty="0">
                <a:solidFill>
                  <a:srgbClr val="FFFF00"/>
                </a:solidFill>
                <a:latin typeface="Courier New" panose="02070309020205020404" pitchFamily="49" charset="0"/>
                <a:cs typeface="Courier New" panose="02070309020205020404" pitchFamily="49" charset="0"/>
              </a:rPr>
              <a:t>	</a:t>
            </a:r>
            <a:r>
              <a:rPr lang="en-US" altLang="en-US" sz="2800" b="1" dirty="0">
                <a:latin typeface="Courier New" panose="02070309020205020404" pitchFamily="49" charset="0"/>
                <a:cs typeface="Courier New" panose="02070309020205020404" pitchFamily="49" charset="0"/>
              </a:rPr>
              <a:t>						 </a:t>
            </a:r>
            <a:r>
              <a:rPr lang="en-US" altLang="en-US" sz="2800" b="1" dirty="0">
                <a:solidFill>
                  <a:srgbClr val="FFFF00"/>
                </a:solidFill>
                <a:latin typeface="Courier New" panose="02070309020205020404" pitchFamily="49" charset="0"/>
                <a:cs typeface="Courier New" panose="02070309020205020404" pitchFamily="49" charset="0"/>
              </a:rPr>
              <a:t>//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displayRGB(50, 0, 50);     </a:t>
            </a:r>
            <a:r>
              <a:rPr lang="en-US" altLang="en-US" sz="2800" b="1" dirty="0">
                <a:solidFill>
                  <a:srgbClr val="FFFF00"/>
                </a:solidFill>
                <a:latin typeface="Courier New" panose="02070309020205020404" pitchFamily="49" charset="0"/>
                <a:cs typeface="Courier New" panose="02070309020205020404" pitchFamily="49" charset="0"/>
              </a:rPr>
              <a:t>// dim magenta</a:t>
            </a:r>
          </a:p>
          <a:p>
            <a:pPr>
              <a:spcBef>
                <a:spcPts val="0"/>
              </a:spcBef>
              <a:buFontTx/>
              <a:buNone/>
            </a:pPr>
            <a:r>
              <a:rPr lang="en-US" altLang="en-US" sz="2800" b="1" dirty="0">
                <a:latin typeface="Courier New" panose="02070309020205020404" pitchFamily="49" charset="0"/>
                <a:cs typeface="Courier New" panose="02070309020205020404" pitchFamily="49" charset="0"/>
              </a:rPr>
              <a:t>    delay(1000); 							 </a:t>
            </a:r>
            <a:r>
              <a:rPr lang="en-US" altLang="en-US" sz="2800" b="1" dirty="0">
                <a:solidFill>
                  <a:srgbClr val="FFFF00"/>
                </a:solidFill>
                <a:latin typeface="Courier New" panose="02070309020205020404" pitchFamily="49" charset="0"/>
                <a:cs typeface="Courier New" panose="02070309020205020404" pitchFamily="49" charset="0"/>
              </a:rPr>
              <a:t>// pause for 1s</a:t>
            </a:r>
          </a:p>
          <a:p>
            <a:pPr>
              <a:spcBef>
                <a:spcPts val="0"/>
              </a:spcBef>
              <a:buFontTx/>
              <a:buNone/>
            </a:pPr>
            <a:r>
              <a:rPr lang="en-US" altLang="en-US" sz="2800" b="1" dirty="0">
                <a:latin typeface="Courier New" panose="02070309020205020404" pitchFamily="49" charset="0"/>
                <a:cs typeface="Courier New" panose="02070309020205020404" pitchFamily="49" charset="0"/>
              </a:rPr>
              <a:t>  }</a:t>
            </a:r>
          </a:p>
          <a:p>
            <a:pPr>
              <a:spcBef>
                <a:spcPts val="0"/>
              </a:spcBef>
              <a:buFontTx/>
              <a:buNone/>
            </a:pPr>
            <a:r>
              <a:rPr lang="en-US" altLang="en-US" sz="2800" b="1" dirty="0">
                <a:latin typeface="Courier New" panose="02070309020205020404" pitchFamily="49" charset="0"/>
                <a:cs typeface="Courier New" panose="02070309020205020404" pitchFamily="49" charset="0"/>
              </a:rPr>
              <a:t>}</a:t>
            </a:r>
          </a:p>
        </p:txBody>
      </p:sp>
      <p:sp>
        <p:nvSpPr>
          <p:cNvPr id="3" name="Rectangle: Rounded Corners 2">
            <a:extLst>
              <a:ext uri="{FF2B5EF4-FFF2-40B4-BE49-F238E27FC236}">
                <a16:creationId xmlns:a16="http://schemas.microsoft.com/office/drawing/2014/main" id="{E20F7FA9-F146-41E9-AD6B-293E778C0822}"/>
              </a:ext>
            </a:extLst>
          </p:cNvPr>
          <p:cNvSpPr/>
          <p:nvPr/>
        </p:nvSpPr>
        <p:spPr>
          <a:xfrm>
            <a:off x="7736114" y="3860800"/>
            <a:ext cx="4109521" cy="216262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E51976B9-2E5D-4ED1-9723-0EE24012C35F}"/>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58</a:t>
            </a:fld>
            <a:endParaRPr lang="en-US"/>
          </a:p>
        </p:txBody>
      </p:sp>
    </p:spTree>
    <p:extLst>
      <p:ext uri="{BB962C8B-B14F-4D97-AF65-F5344CB8AC3E}">
        <p14:creationId xmlns:p14="http://schemas.microsoft.com/office/powerpoint/2010/main" val="251830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86847"/>
            <a:ext cx="10279500" cy="1020297"/>
          </a:xfrm>
        </p:spPr>
        <p:txBody>
          <a:bodyPr>
            <a:noAutofit/>
          </a:bodyPr>
          <a:lstStyle/>
          <a:p>
            <a:r>
              <a:rPr lang="en-US" dirty="0">
                <a:solidFill>
                  <a:srgbClr val="FFFF00"/>
                </a:solidFill>
              </a:rPr>
              <a:t>Where to Begin?  How to Begin?</a:t>
            </a:r>
          </a:p>
        </p:txBody>
      </p:sp>
      <p:sp>
        <p:nvSpPr>
          <p:cNvPr id="3" name="Content Placeholder 2"/>
          <p:cNvSpPr>
            <a:spLocks noGrp="1"/>
          </p:cNvSpPr>
          <p:nvPr>
            <p:ph idx="1"/>
          </p:nvPr>
        </p:nvSpPr>
        <p:spPr>
          <a:xfrm>
            <a:off x="808477" y="1020297"/>
            <a:ext cx="11097011" cy="5704353"/>
          </a:xfrm>
        </p:spPr>
        <p:txBody>
          <a:bodyPr>
            <a:normAutofit fontScale="85000" lnSpcReduction="10000"/>
          </a:bodyPr>
          <a:lstStyle/>
          <a:p>
            <a:pPr marL="457200" indent="-457200"/>
            <a:r>
              <a:rPr lang="en-US" sz="3200" dirty="0"/>
              <a:t>The code you just played with is a simple example of how real-world code can be entertaining and powerful.</a:t>
            </a:r>
          </a:p>
          <a:p>
            <a:pPr marL="457200" indent="-457200"/>
            <a:r>
              <a:rPr lang="en-US" sz="3200" dirty="0"/>
              <a:t>It is accessible to most students and provides a creative outlet that most students don’t realize exists.  It grows with skill level and imagination – like art, or creative writing, or math.</a:t>
            </a:r>
          </a:p>
          <a:p>
            <a:pPr marL="457200" indent="-457200"/>
            <a:r>
              <a:rPr lang="en-US" sz="3200" dirty="0"/>
              <a:t>However, even with seemingly unlimited Internet resources, it is nearly impossible to begin with physical computing and robotics if you don’t have prior experience or know the right questions or lack the vocabulary.</a:t>
            </a:r>
          </a:p>
          <a:p>
            <a:pPr marL="457200" indent="-457200"/>
            <a:r>
              <a:rPr lang="en-US" sz="3200" dirty="0"/>
              <a:t>Brian and Chris had the experience and wanted to share what they knew with students.</a:t>
            </a:r>
          </a:p>
          <a:p>
            <a:pPr marL="457200" indent="-457200"/>
            <a:r>
              <a:rPr lang="en-US" sz="3200" dirty="0"/>
              <a:t>Brian built educational robots and Chris lectured on the robots.</a:t>
            </a:r>
          </a:p>
          <a:p>
            <a:endParaRPr lang="en-US" sz="3200" dirty="0"/>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59</a:t>
            </a:fld>
            <a:endParaRPr lang="en-US"/>
          </a:p>
        </p:txBody>
      </p:sp>
    </p:spTree>
    <p:extLst>
      <p:ext uri="{BB962C8B-B14F-4D97-AF65-F5344CB8AC3E}">
        <p14:creationId xmlns:p14="http://schemas.microsoft.com/office/powerpoint/2010/main" val="82833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9905998" cy="1121270"/>
          </a:xfrm>
        </p:spPr>
        <p:txBody>
          <a:bodyPr/>
          <a:lstStyle/>
          <a:p>
            <a:r>
              <a:rPr lang="en-US" dirty="0">
                <a:solidFill>
                  <a:srgbClr val="FFFF00"/>
                </a:solidFill>
              </a:rPr>
              <a:t>About Howard: </a:t>
            </a:r>
            <a:r>
              <a:rPr lang="en-US" cap="none" dirty="0"/>
              <a:t>hglasser@georgeschool.org </a:t>
            </a:r>
            <a:endParaRPr lang="en-US" dirty="0">
              <a:solidFill>
                <a:srgbClr val="FFFF00"/>
              </a:solidFill>
            </a:endParaRPr>
          </a:p>
        </p:txBody>
      </p:sp>
      <p:sp>
        <p:nvSpPr>
          <p:cNvPr id="3" name="Content Placeholder 2"/>
          <p:cNvSpPr>
            <a:spLocks noGrp="1"/>
          </p:cNvSpPr>
          <p:nvPr>
            <p:ph idx="1"/>
          </p:nvPr>
        </p:nvSpPr>
        <p:spPr>
          <a:xfrm>
            <a:off x="1141412" y="1302818"/>
            <a:ext cx="9905999" cy="5316468"/>
          </a:xfrm>
        </p:spPr>
        <p:txBody>
          <a:bodyPr>
            <a:normAutofit/>
          </a:bodyPr>
          <a:lstStyle/>
          <a:p>
            <a:pPr lvl="0"/>
            <a:r>
              <a:rPr lang="en-US" sz="3000" dirty="0"/>
              <a:t>Passionate educator who has taught middle school, high school, undergrads, and grad students</a:t>
            </a:r>
          </a:p>
          <a:p>
            <a:pPr lvl="0"/>
            <a:r>
              <a:rPr lang="en-US" sz="3000" dirty="0"/>
              <a:t>Background in equity issues in education, formative assessment, and ed tech</a:t>
            </a:r>
          </a:p>
          <a:p>
            <a:r>
              <a:rPr lang="en-US" sz="3000" dirty="0"/>
              <a:t>At George School I support colleagues with implementing innovative instructional practices and technology into their teaching</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a:t>
            </a:fld>
            <a:endParaRPr lang="en-US"/>
          </a:p>
        </p:txBody>
      </p:sp>
    </p:spTree>
    <p:extLst>
      <p:ext uri="{BB962C8B-B14F-4D97-AF65-F5344CB8AC3E}">
        <p14:creationId xmlns:p14="http://schemas.microsoft.com/office/powerpoint/2010/main" val="1651056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0"/>
            <a:ext cx="10279500" cy="1020297"/>
          </a:xfrm>
        </p:spPr>
        <p:txBody>
          <a:bodyPr>
            <a:noAutofit/>
          </a:bodyPr>
          <a:lstStyle/>
          <a:p>
            <a:r>
              <a:rPr lang="en-US" dirty="0">
                <a:solidFill>
                  <a:srgbClr val="FFFF00"/>
                </a:solidFill>
              </a:rPr>
              <a:t>The Lecture </a:t>
            </a:r>
            <a:r>
              <a:rPr lang="en-US" dirty="0" err="1">
                <a:solidFill>
                  <a:srgbClr val="FFFF00"/>
                </a:solidFill>
              </a:rPr>
              <a:t>PitfalL</a:t>
            </a:r>
            <a:endParaRPr lang="en-US" dirty="0">
              <a:solidFill>
                <a:srgbClr val="FFFF00"/>
              </a:solidFill>
            </a:endParaRPr>
          </a:p>
        </p:txBody>
      </p:sp>
      <p:sp>
        <p:nvSpPr>
          <p:cNvPr id="3" name="Content Placeholder 2"/>
          <p:cNvSpPr>
            <a:spLocks noGrp="1"/>
          </p:cNvSpPr>
          <p:nvPr>
            <p:ph idx="1"/>
          </p:nvPr>
        </p:nvSpPr>
        <p:spPr>
          <a:xfrm>
            <a:off x="704198" y="1136072"/>
            <a:ext cx="11102257" cy="5514109"/>
          </a:xfrm>
        </p:spPr>
        <p:txBody>
          <a:bodyPr>
            <a:noAutofit/>
          </a:bodyPr>
          <a:lstStyle/>
          <a:p>
            <a:pPr marL="457200" indent="-457200">
              <a:lnSpc>
                <a:spcPct val="100000"/>
              </a:lnSpc>
              <a:spcBef>
                <a:spcPts val="600"/>
              </a:spcBef>
            </a:pPr>
            <a:r>
              <a:rPr lang="en-US" sz="3000" dirty="0"/>
              <a:t>Immediately evident that lecture-based learning was </a:t>
            </a:r>
            <a:r>
              <a:rPr lang="en-US" sz="3000" b="1" dirty="0">
                <a:solidFill>
                  <a:srgbClr val="FFFF00"/>
                </a:solidFill>
              </a:rPr>
              <a:t>not</a:t>
            </a:r>
            <a:r>
              <a:rPr lang="en-US" sz="3000" dirty="0"/>
              <a:t> the way to go.  Fast students were angry.  Slow students were frustrated.  One student was happy.</a:t>
            </a:r>
          </a:p>
          <a:p>
            <a:pPr marL="457200" indent="-457200">
              <a:lnSpc>
                <a:spcPct val="100000"/>
              </a:lnSpc>
              <a:spcBef>
                <a:spcPts val="600"/>
              </a:spcBef>
            </a:pPr>
            <a:r>
              <a:rPr lang="en-US" sz="3000" dirty="0"/>
              <a:t>Physically &amp; mentally demanding.  The pace problem.</a:t>
            </a:r>
          </a:p>
          <a:p>
            <a:pPr marL="457200" indent="-457200">
              <a:lnSpc>
                <a:spcPct val="100000"/>
              </a:lnSpc>
              <a:spcBef>
                <a:spcPts val="600"/>
              </a:spcBef>
            </a:pPr>
            <a:r>
              <a:rPr lang="en-US" sz="3000" dirty="0"/>
              <a:t>Couldn’t cut the students loose, because the Internet does not start at zero, and there is no coherent thread through the material.</a:t>
            </a:r>
          </a:p>
          <a:p>
            <a:pPr marL="457200" indent="-457200">
              <a:lnSpc>
                <a:spcPct val="100000"/>
              </a:lnSpc>
              <a:spcBef>
                <a:spcPts val="600"/>
              </a:spcBef>
            </a:pPr>
            <a:r>
              <a:rPr lang="en-US" sz="3000" dirty="0"/>
              <a:t>Chris wrote the world’s first robotics textbook to walk students from A to Z.  </a:t>
            </a:r>
          </a:p>
          <a:p>
            <a:pPr marL="457200" indent="-457200">
              <a:lnSpc>
                <a:spcPct val="100000"/>
              </a:lnSpc>
              <a:spcBef>
                <a:spcPts val="600"/>
              </a:spcBef>
            </a:pPr>
            <a:r>
              <a:rPr lang="en-US" sz="3000" dirty="0"/>
              <a:t>The book was a necessity: no robotics textbooks or curricular materials out there.</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60</a:t>
            </a:fld>
            <a:endParaRPr lang="en-US" dirty="0"/>
          </a:p>
        </p:txBody>
      </p:sp>
    </p:spTree>
    <p:extLst>
      <p:ext uri="{BB962C8B-B14F-4D97-AF65-F5344CB8AC3E}">
        <p14:creationId xmlns:p14="http://schemas.microsoft.com/office/powerpoint/2010/main" val="27858705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
            <a:ext cx="10279500" cy="1025236"/>
          </a:xfrm>
        </p:spPr>
        <p:txBody>
          <a:bodyPr>
            <a:noAutofit/>
          </a:bodyPr>
          <a:lstStyle/>
          <a:p>
            <a:r>
              <a:rPr lang="en-US" i="1" dirty="0">
                <a:solidFill>
                  <a:srgbClr val="FFFF00"/>
                </a:solidFill>
              </a:rPr>
              <a:t>Physical Computing &amp; Robotics Volume 1</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61</a:t>
            </a:fld>
            <a:endParaRPr lang="en-US"/>
          </a:p>
        </p:txBody>
      </p:sp>
      <p:sp>
        <p:nvSpPr>
          <p:cNvPr id="6" name="Content Placeholder 2"/>
          <p:cNvSpPr txBox="1">
            <a:spLocks/>
          </p:cNvSpPr>
          <p:nvPr/>
        </p:nvSpPr>
        <p:spPr>
          <a:xfrm>
            <a:off x="931155" y="1124793"/>
            <a:ext cx="8450588" cy="552289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lvl="1" indent="-347663"/>
            <a:r>
              <a:rPr lang="en-US" sz="3000" dirty="0"/>
              <a:t>Therefore: </a:t>
            </a:r>
            <a:r>
              <a:rPr lang="en-US" sz="3000" b="1" i="1" dirty="0">
                <a:solidFill>
                  <a:srgbClr val="FFFF00"/>
                </a:solidFill>
              </a:rPr>
              <a:t>Physical Computing &amp; Robotics Volume 1</a:t>
            </a:r>
            <a:r>
              <a:rPr lang="en-US" sz="3000" dirty="0"/>
              <a:t>.  </a:t>
            </a:r>
          </a:p>
          <a:p>
            <a:pPr marL="347663" lvl="1" indent="-347663"/>
            <a:r>
              <a:rPr lang="en-US" sz="3000" i="1" dirty="0"/>
              <a:t>PC&amp;R Vol 1 </a:t>
            </a:r>
            <a:r>
              <a:rPr lang="en-US" sz="3000" dirty="0"/>
              <a:t>teaches active learners how to write code for the Teensy 3.2 and Arduino Due embedded controllers.  Essentially, it is a C-language programming textbook for the complete beginner.</a:t>
            </a:r>
          </a:p>
          <a:p>
            <a:pPr marL="347663" lvl="1" indent="-347663"/>
            <a:r>
              <a:rPr lang="en-US" sz="3000" dirty="0"/>
              <a:t>370 pages, 100’s of easy-to-follow code examples, 400+ images, 500+ Challenge Problems</a:t>
            </a:r>
          </a:p>
          <a:p>
            <a:pPr marL="347663" lvl="1" indent="-347663"/>
            <a:endParaRPr lang="en-US" sz="3000" dirty="0"/>
          </a:p>
        </p:txBody>
      </p:sp>
      <p:pic>
        <p:nvPicPr>
          <p:cNvPr id="2050" name="Picture 2" descr="Physical Computing &amp; Robotics with the Arduino IDE - Volume One">
            <a:extLst>
              <a:ext uri="{FF2B5EF4-FFF2-40B4-BE49-F238E27FC236}">
                <a16:creationId xmlns:a16="http://schemas.microsoft.com/office/drawing/2014/main" id="{6C2100DA-C415-421D-BF5E-A5715D03B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743" y="1905000"/>
            <a:ext cx="2493985" cy="32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2791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i="1" dirty="0">
                <a:solidFill>
                  <a:srgbClr val="FFFF00"/>
                </a:solidFill>
              </a:rPr>
              <a:t>Physical Computing &amp; Robotics Volume 2</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62</a:t>
            </a:fld>
            <a:endParaRPr lang="en-US"/>
          </a:p>
        </p:txBody>
      </p:sp>
      <p:sp>
        <p:nvSpPr>
          <p:cNvPr id="6" name="Content Placeholder 2"/>
          <p:cNvSpPr txBox="1">
            <a:spLocks/>
          </p:cNvSpPr>
          <p:nvPr/>
        </p:nvSpPr>
        <p:spPr>
          <a:xfrm>
            <a:off x="755868" y="1197621"/>
            <a:ext cx="8571011" cy="54040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lvl="0" indent="-347663"/>
            <a:r>
              <a:rPr lang="en-US" sz="3000" dirty="0"/>
              <a:t>Early thinking: </a:t>
            </a:r>
            <a:r>
              <a:rPr lang="en-US" sz="3000" i="1" dirty="0"/>
              <a:t>Volume 1 </a:t>
            </a:r>
            <a:r>
              <a:rPr lang="en-US" sz="3000" dirty="0"/>
              <a:t>teaches students how to program through active learning, so students will then learn about electronics and robotics through lecture.  </a:t>
            </a:r>
          </a:p>
          <a:p>
            <a:pPr marL="347663" lvl="0" indent="-347663"/>
            <a:r>
              <a:rPr lang="en-US" sz="3000" dirty="0"/>
              <a:t>Again, this was a disaster, so a new book was a necessity.  </a:t>
            </a:r>
          </a:p>
          <a:p>
            <a:pPr marL="347663" lvl="0" indent="-347663"/>
            <a:r>
              <a:rPr lang="en-US" sz="3000" dirty="0"/>
              <a:t>Chris wrote </a:t>
            </a:r>
            <a:r>
              <a:rPr lang="en-US" sz="3000" b="1" i="1" dirty="0">
                <a:solidFill>
                  <a:srgbClr val="FFFF00"/>
                </a:solidFill>
              </a:rPr>
              <a:t>Physical Computing and Robotics, Volume 2</a:t>
            </a:r>
            <a:r>
              <a:rPr lang="en-US" sz="3000" dirty="0"/>
              <a:t>, which covers the hands-on electronics, mechanics, and robotics aspects of the course.</a:t>
            </a:r>
          </a:p>
          <a:p>
            <a:pPr marL="347663" indent="-347663"/>
            <a:r>
              <a:rPr lang="en-US" sz="3000" dirty="0"/>
              <a:t>560 pages, 100’s of easy-to-follow code examples, 750+ images, 450+ Challenge Problems</a:t>
            </a:r>
          </a:p>
          <a:p>
            <a:pPr marL="347663" lvl="0" indent="-347663"/>
            <a:endParaRPr lang="en-US" sz="30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9871" y="1824268"/>
            <a:ext cx="2543693" cy="3291840"/>
          </a:xfrm>
          <a:prstGeom prst="rect">
            <a:avLst/>
          </a:prstGeom>
        </p:spPr>
      </p:pic>
    </p:spTree>
    <p:extLst>
      <p:ext uri="{BB962C8B-B14F-4D97-AF65-F5344CB8AC3E}">
        <p14:creationId xmlns:p14="http://schemas.microsoft.com/office/powerpoint/2010/main" val="2694193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
            <a:ext cx="10279500" cy="1066800"/>
          </a:xfrm>
        </p:spPr>
        <p:txBody>
          <a:bodyPr>
            <a:noAutofit/>
          </a:bodyPr>
          <a:lstStyle/>
          <a:p>
            <a:r>
              <a:rPr lang="en-US" dirty="0">
                <a:solidFill>
                  <a:srgbClr val="FFFF00"/>
                </a:solidFill>
              </a:rPr>
              <a:t>Our Philosophy</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63</a:t>
            </a:fld>
            <a:endParaRPr lang="en-US"/>
          </a:p>
        </p:txBody>
      </p:sp>
      <p:sp>
        <p:nvSpPr>
          <p:cNvPr id="6" name="Content Placeholder 2"/>
          <p:cNvSpPr txBox="1">
            <a:spLocks/>
          </p:cNvSpPr>
          <p:nvPr/>
        </p:nvSpPr>
        <p:spPr>
          <a:xfrm>
            <a:off x="630935" y="1066801"/>
            <a:ext cx="11173138" cy="553484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lnSpc>
                <a:spcPct val="100000"/>
              </a:lnSpc>
            </a:pPr>
            <a:r>
              <a:rPr lang="en-US" sz="2800" b="1" dirty="0">
                <a:solidFill>
                  <a:srgbClr val="FFFF00"/>
                </a:solidFill>
              </a:rPr>
              <a:t>Almost no lecture</a:t>
            </a:r>
            <a:r>
              <a:rPr lang="en-US" sz="2800" dirty="0"/>
              <a:t>.  Students read each book in a self-directed, self-paced manner – with minimum speed limits.  Our videos augment the books.</a:t>
            </a:r>
          </a:p>
          <a:p>
            <a:pPr marL="347663" indent="-347663">
              <a:lnSpc>
                <a:spcPct val="100000"/>
              </a:lnSpc>
            </a:pPr>
            <a:r>
              <a:rPr lang="en-US" sz="2800" dirty="0"/>
              <a:t>Promotes </a:t>
            </a:r>
            <a:r>
              <a:rPr lang="en-US" sz="2800" b="1" dirty="0">
                <a:solidFill>
                  <a:srgbClr val="FFFF00"/>
                </a:solidFill>
              </a:rPr>
              <a:t>active learning strategies</a:t>
            </a:r>
            <a:r>
              <a:rPr lang="en-US" sz="2800" dirty="0"/>
              <a:t>. </a:t>
            </a:r>
            <a:r>
              <a:rPr lang="en-US" sz="2800" b="1" dirty="0"/>
              <a:t> </a:t>
            </a:r>
            <a:r>
              <a:rPr lang="en-US" sz="2800" dirty="0"/>
              <a:t>Students independently follow the curriculum laid out on our Canvas LMS.  </a:t>
            </a:r>
          </a:p>
          <a:p>
            <a:pPr marL="347663" indent="-347663">
              <a:lnSpc>
                <a:spcPct val="100000"/>
              </a:lnSpc>
            </a:pPr>
            <a:r>
              <a:rPr lang="en-US" sz="2800" dirty="0"/>
              <a:t>Reading assignments, worksheet, and Challenge Problems for each chapter are given for each chapter with suggested due dates.</a:t>
            </a:r>
          </a:p>
          <a:p>
            <a:pPr marL="347663" indent="-347663">
              <a:lnSpc>
                <a:spcPct val="100000"/>
              </a:lnSpc>
            </a:pPr>
            <a:r>
              <a:rPr lang="en-US" sz="2800" dirty="0"/>
              <a:t>We assume all the work will be accomplished in class.  </a:t>
            </a:r>
            <a:r>
              <a:rPr lang="en-US" sz="2800" b="1" dirty="0">
                <a:solidFill>
                  <a:srgbClr val="FFFF00"/>
                </a:solidFill>
              </a:rPr>
              <a:t>Little homework</a:t>
            </a:r>
            <a:r>
              <a:rPr lang="en-US" sz="2800" dirty="0"/>
              <a:t>.</a:t>
            </a:r>
          </a:p>
          <a:p>
            <a:pPr marL="347663" indent="-347663">
              <a:lnSpc>
                <a:spcPct val="100000"/>
              </a:lnSpc>
            </a:pPr>
            <a:r>
              <a:rPr lang="en-US" sz="2800" dirty="0"/>
              <a:t>If students fall behind, they must do homework or consult with instructors to stay with the group.  This is rare but promotes </a:t>
            </a:r>
            <a:r>
              <a:rPr lang="en-US" sz="2800" b="1" dirty="0">
                <a:solidFill>
                  <a:srgbClr val="FFFF00"/>
                </a:solidFill>
              </a:rPr>
              <a:t>self-regulated learning</a:t>
            </a:r>
            <a:r>
              <a:rPr lang="en-US" sz="2800" dirty="0"/>
              <a:t>.</a:t>
            </a:r>
          </a:p>
          <a:p>
            <a:pPr marL="347663" indent="-347663">
              <a:lnSpc>
                <a:spcPct val="100000"/>
              </a:lnSpc>
            </a:pPr>
            <a:r>
              <a:rPr lang="en-US" sz="2800" dirty="0"/>
              <a:t>Textbooks (no-lecture) allow students with a variety of skill sets and abilities to be enrolled in the same class.</a:t>
            </a:r>
          </a:p>
        </p:txBody>
      </p:sp>
    </p:spTree>
    <p:extLst>
      <p:ext uri="{BB962C8B-B14F-4D97-AF65-F5344CB8AC3E}">
        <p14:creationId xmlns:p14="http://schemas.microsoft.com/office/powerpoint/2010/main" val="24763037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
            <a:ext cx="10279500" cy="803563"/>
          </a:xfrm>
        </p:spPr>
        <p:txBody>
          <a:bodyPr>
            <a:noAutofit/>
          </a:bodyPr>
          <a:lstStyle/>
          <a:p>
            <a:r>
              <a:rPr lang="en-US" dirty="0">
                <a:solidFill>
                  <a:srgbClr val="FFFF00"/>
                </a:solidFill>
              </a:rPr>
              <a:t>Our Curriculum</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64</a:t>
            </a:fld>
            <a:endParaRPr lang="en-US"/>
          </a:p>
        </p:txBody>
      </p:sp>
      <p:sp>
        <p:nvSpPr>
          <p:cNvPr id="6" name="Content Placeholder 2"/>
          <p:cNvSpPr txBox="1">
            <a:spLocks/>
          </p:cNvSpPr>
          <p:nvPr/>
        </p:nvSpPr>
        <p:spPr>
          <a:xfrm>
            <a:off x="630935" y="692728"/>
            <a:ext cx="11173138" cy="602672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7663" indent="-347663">
              <a:lnSpc>
                <a:spcPct val="100000"/>
              </a:lnSpc>
            </a:pPr>
            <a:r>
              <a:rPr lang="en-US" sz="2800" dirty="0"/>
              <a:t>We started developing more a comprehensive curriculum and more sophisticated projects.  </a:t>
            </a:r>
          </a:p>
          <a:p>
            <a:pPr marL="347663" indent="-347663">
              <a:lnSpc>
                <a:spcPct val="100000"/>
              </a:lnSpc>
            </a:pPr>
            <a:r>
              <a:rPr lang="en-US" sz="2800" dirty="0"/>
              <a:t>We recommend allowing student interests to propel and scaffold the program!</a:t>
            </a:r>
          </a:p>
          <a:p>
            <a:pPr marL="347663" indent="-347663">
              <a:lnSpc>
                <a:spcPct val="100000"/>
              </a:lnSpc>
            </a:pPr>
            <a:r>
              <a:rPr lang="en-US" sz="2800" dirty="0"/>
              <a:t>Download our PC&amp;R curriculum files here:</a:t>
            </a:r>
          </a:p>
          <a:p>
            <a:pPr marL="0" indent="0" algn="ctr">
              <a:lnSpc>
                <a:spcPct val="100000"/>
              </a:lnSpc>
              <a:spcBef>
                <a:spcPts val="1200"/>
              </a:spcBef>
              <a:spcAft>
                <a:spcPts val="1200"/>
              </a:spcAft>
              <a:buNone/>
            </a:pPr>
            <a:r>
              <a:rPr lang="en-US" sz="2800" dirty="0">
                <a:solidFill>
                  <a:srgbClr val="FFFF00"/>
                </a:solidFill>
                <a:hlinkClick r:id="rId3"/>
              </a:rPr>
              <a:t>www.pcrduino.com/resources/</a:t>
            </a:r>
            <a:r>
              <a:rPr lang="en-US" sz="2800" dirty="0">
                <a:solidFill>
                  <a:srgbClr val="FFFF00"/>
                </a:solidFill>
              </a:rPr>
              <a:t> </a:t>
            </a:r>
            <a:endParaRPr lang="en-US" sz="2800" dirty="0"/>
          </a:p>
          <a:p>
            <a:pPr marL="347663" indent="-347663">
              <a:lnSpc>
                <a:spcPct val="100000"/>
              </a:lnSpc>
            </a:pPr>
            <a:r>
              <a:rPr lang="en-US" sz="2800" dirty="0"/>
              <a:t>We encourage you to use the curriculum, worksheets, and handouts as you see fit.  The support materials are free.</a:t>
            </a:r>
          </a:p>
          <a:p>
            <a:pPr marL="347663" indent="-347663">
              <a:lnSpc>
                <a:spcPct val="100000"/>
              </a:lnSpc>
            </a:pPr>
            <a:r>
              <a:rPr lang="en-US" sz="2800" dirty="0"/>
              <a:t>Our curriculum, textbooks, and robots are used at high schools, middle schools, and colleges around the world, including Princeton University and Millersville University.</a:t>
            </a:r>
          </a:p>
        </p:txBody>
      </p:sp>
    </p:spTree>
    <p:extLst>
      <p:ext uri="{BB962C8B-B14F-4D97-AF65-F5344CB8AC3E}">
        <p14:creationId xmlns:p14="http://schemas.microsoft.com/office/powerpoint/2010/main" val="21458886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03085" y="0"/>
            <a:ext cx="10348686" cy="1041400"/>
          </a:xfrm>
        </p:spPr>
        <p:txBody>
          <a:bodyPr>
            <a:normAutofit/>
          </a:bodyPr>
          <a:lstStyle/>
          <a:p>
            <a:pPr eaLnBrk="1" hangingPunct="1"/>
            <a:r>
              <a:rPr lang="en-US" altLang="en-US" dirty="0">
                <a:solidFill>
                  <a:srgbClr val="FFFF00"/>
                </a:solidFill>
              </a:rPr>
              <a:t>Some Robot Motion:</a:t>
            </a:r>
            <a:r>
              <a:rPr lang="en-US" altLang="en-US" dirty="0"/>
              <a:t> Chapters 18 &amp; 19</a:t>
            </a:r>
          </a:p>
        </p:txBody>
      </p:sp>
      <p:sp>
        <p:nvSpPr>
          <p:cNvPr id="6" name="Text Box 4">
            <a:extLst>
              <a:ext uri="{FF2B5EF4-FFF2-40B4-BE49-F238E27FC236}">
                <a16:creationId xmlns:a16="http://schemas.microsoft.com/office/drawing/2014/main" id="{996FDBB8-AE78-49AA-A647-B79442EF9C0C}"/>
              </a:ext>
            </a:extLst>
          </p:cNvPr>
          <p:cNvSpPr txBox="1">
            <a:spLocks noChangeArrowheads="1"/>
          </p:cNvSpPr>
          <p:nvPr/>
        </p:nvSpPr>
        <p:spPr bwMode="auto">
          <a:xfrm>
            <a:off x="1103085" y="1035690"/>
            <a:ext cx="10713522"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None/>
            </a:pPr>
            <a:r>
              <a:rPr lang="en-US" altLang="en-US" dirty="0">
                <a:latin typeface="+mj-lt"/>
              </a:rPr>
              <a:t>Let’s change gears and solve some problems involving robot motion.  </a:t>
            </a:r>
          </a:p>
          <a:p>
            <a:pPr>
              <a:spcBef>
                <a:spcPts val="600"/>
              </a:spcBef>
              <a:buNone/>
            </a:pPr>
            <a:r>
              <a:rPr lang="en-US" altLang="en-US" dirty="0">
                <a:latin typeface="+mj-lt"/>
              </a:rPr>
              <a:t>Never driven a robot before?  No problem!  </a:t>
            </a:r>
            <a:r>
              <a:rPr lang="en-US" altLang="en-US" i="1" dirty="0">
                <a:latin typeface="+mj-lt"/>
              </a:rPr>
              <a:t>You don’t need a license!  </a:t>
            </a:r>
            <a:endParaRPr lang="en-US" altLang="en-US" dirty="0">
              <a:latin typeface="+mj-lt"/>
            </a:endParaRPr>
          </a:p>
        </p:txBody>
      </p:sp>
      <p:pic>
        <p:nvPicPr>
          <p:cNvPr id="2" name="Picture 1">
            <a:extLst>
              <a:ext uri="{FF2B5EF4-FFF2-40B4-BE49-F238E27FC236}">
                <a16:creationId xmlns:a16="http://schemas.microsoft.com/office/drawing/2014/main" id="{B219F7EB-6E13-46DC-B9BA-8746A00D7763}"/>
              </a:ext>
            </a:extLst>
          </p:cNvPr>
          <p:cNvPicPr>
            <a:picLocks noChangeAspect="1"/>
          </p:cNvPicPr>
          <p:nvPr/>
        </p:nvPicPr>
        <p:blipFill>
          <a:blip r:embed="rId3"/>
          <a:stretch>
            <a:fillRect/>
          </a:stretch>
        </p:blipFill>
        <p:spPr>
          <a:xfrm>
            <a:off x="585734" y="2759761"/>
            <a:ext cx="5510266" cy="4371565"/>
          </a:xfrm>
          <a:prstGeom prst="rect">
            <a:avLst/>
          </a:prstGeom>
        </p:spPr>
      </p:pic>
      <p:pic>
        <p:nvPicPr>
          <p:cNvPr id="3" name="Picture 2">
            <a:extLst>
              <a:ext uri="{FF2B5EF4-FFF2-40B4-BE49-F238E27FC236}">
                <a16:creationId xmlns:a16="http://schemas.microsoft.com/office/drawing/2014/main" id="{A1FA4577-D58C-41FE-9ED5-EFFAE6F49630}"/>
              </a:ext>
            </a:extLst>
          </p:cNvPr>
          <p:cNvPicPr>
            <a:picLocks noChangeAspect="1"/>
          </p:cNvPicPr>
          <p:nvPr/>
        </p:nvPicPr>
        <p:blipFill>
          <a:blip r:embed="rId4"/>
          <a:stretch>
            <a:fillRect/>
          </a:stretch>
        </p:blipFill>
        <p:spPr>
          <a:xfrm>
            <a:off x="5487415" y="2709753"/>
            <a:ext cx="6329192" cy="4471579"/>
          </a:xfrm>
          <a:prstGeom prst="rect">
            <a:avLst/>
          </a:prstGeom>
        </p:spPr>
      </p:pic>
      <p:sp>
        <p:nvSpPr>
          <p:cNvPr id="7" name="Slide Number Placeholder 2">
            <a:extLst>
              <a:ext uri="{FF2B5EF4-FFF2-40B4-BE49-F238E27FC236}">
                <a16:creationId xmlns:a16="http://schemas.microsoft.com/office/drawing/2014/main" id="{B54D1CBF-AAD8-4B11-B28E-C253C25828C5}"/>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Examine Your robot: </a:t>
            </a:r>
            <a:r>
              <a:rPr lang="en-US" altLang="en-US" dirty="0"/>
              <a:t>The OneBot Orientation</a:t>
            </a:r>
          </a:p>
        </p:txBody>
      </p:sp>
      <p:sp>
        <p:nvSpPr>
          <p:cNvPr id="8196" name="Rectangle 4"/>
          <p:cNvSpPr>
            <a:spLocks noChangeArrowheads="1"/>
          </p:cNvSpPr>
          <p:nvPr/>
        </p:nvSpPr>
        <p:spPr bwMode="auto">
          <a:xfrm>
            <a:off x="1123950" y="930924"/>
            <a:ext cx="10325100" cy="19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dirty="0">
                <a:latin typeface="+mn-lt"/>
              </a:rPr>
              <a:t>The rear, front, left, and right sides of the OneBot are labeled in both the photograph and cartoon graphic.  The terms “left” and “right” refer to the robot’s anatomical reference frame.</a:t>
            </a:r>
            <a:endParaRPr lang="en-US" altLang="en-US" dirty="0">
              <a:latin typeface="+mn-lt"/>
            </a:endParaRPr>
          </a:p>
        </p:txBody>
      </p:sp>
      <p:pic>
        <p:nvPicPr>
          <p:cNvPr id="3" name="Picture 2">
            <a:extLst>
              <a:ext uri="{FF2B5EF4-FFF2-40B4-BE49-F238E27FC236}">
                <a16:creationId xmlns:a16="http://schemas.microsoft.com/office/drawing/2014/main" id="{35457B4E-3B91-47F5-8C4E-8655AECCBA9B}"/>
              </a:ext>
            </a:extLst>
          </p:cNvPr>
          <p:cNvPicPr>
            <a:picLocks noChangeAspect="1"/>
          </p:cNvPicPr>
          <p:nvPr/>
        </p:nvPicPr>
        <p:blipFill>
          <a:blip r:embed="rId3"/>
          <a:stretch>
            <a:fillRect/>
          </a:stretch>
        </p:blipFill>
        <p:spPr>
          <a:xfrm>
            <a:off x="1953144" y="2807293"/>
            <a:ext cx="8285712" cy="3637967"/>
          </a:xfrm>
          <a:prstGeom prst="rect">
            <a:avLst/>
          </a:prstGeom>
        </p:spPr>
      </p:pic>
      <p:sp>
        <p:nvSpPr>
          <p:cNvPr id="5" name="Slide Number Placeholder 2">
            <a:extLst>
              <a:ext uri="{FF2B5EF4-FFF2-40B4-BE49-F238E27FC236}">
                <a16:creationId xmlns:a16="http://schemas.microsoft.com/office/drawing/2014/main" id="{417F4E9F-1473-46F8-A213-E790D74BB30C}"/>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66</a:t>
            </a:fld>
            <a:endParaRPr lang="en-US"/>
          </a:p>
        </p:txBody>
      </p:sp>
    </p:spTree>
    <p:extLst>
      <p:ext uri="{BB962C8B-B14F-4D97-AF65-F5344CB8AC3E}">
        <p14:creationId xmlns:p14="http://schemas.microsoft.com/office/powerpoint/2010/main" val="22077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Examine Your robot: </a:t>
            </a:r>
            <a:r>
              <a:rPr lang="en-US" altLang="en-US" dirty="0"/>
              <a:t>The Servomotors</a:t>
            </a:r>
          </a:p>
        </p:txBody>
      </p:sp>
      <p:sp>
        <p:nvSpPr>
          <p:cNvPr id="8196" name="Rectangle 4"/>
          <p:cNvSpPr>
            <a:spLocks noChangeArrowheads="1"/>
          </p:cNvSpPr>
          <p:nvPr/>
        </p:nvSpPr>
        <p:spPr bwMode="auto">
          <a:xfrm>
            <a:off x="976290" y="1066801"/>
            <a:ext cx="5914736" cy="550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0"/>
              </a:spcBef>
            </a:pPr>
            <a:r>
              <a:rPr lang="en-US" sz="3000" dirty="0">
                <a:latin typeface="+mj-lt"/>
              </a:rPr>
              <a:t>Servomotors (or servos) are electro-mechanical devices commonly found in radio controlled (R/C) airplanes, cars, and boats.</a:t>
            </a:r>
          </a:p>
          <a:p>
            <a:pPr marL="457200" indent="-457200">
              <a:spcBef>
                <a:spcPct val="0"/>
              </a:spcBef>
            </a:pPr>
            <a:r>
              <a:rPr lang="en-US" sz="3000" dirty="0">
                <a:latin typeface="+mj-lt"/>
              </a:rPr>
              <a:t>They typically rotate only 180° but provide a lot of torque.</a:t>
            </a:r>
          </a:p>
          <a:p>
            <a:pPr marL="457200" indent="-457200">
              <a:spcBef>
                <a:spcPct val="0"/>
              </a:spcBef>
            </a:pPr>
            <a:r>
              <a:rPr lang="en-US" altLang="en-US" sz="3000" dirty="0">
                <a:latin typeface="+mj-lt"/>
              </a:rPr>
              <a:t>Roboticists modify the servos so they can spin continuously 360°.</a:t>
            </a:r>
          </a:p>
          <a:p>
            <a:pPr marL="457200" indent="-457200">
              <a:spcBef>
                <a:spcPct val="0"/>
              </a:spcBef>
            </a:pPr>
            <a:r>
              <a:rPr lang="en-US" altLang="en-US" sz="3000" dirty="0">
                <a:latin typeface="+mj-lt"/>
              </a:rPr>
              <a:t>We use two SpringRC SM-S4303R servos to propel the OneBot.  They are under the robot’s chassis.</a:t>
            </a:r>
          </a:p>
        </p:txBody>
      </p:sp>
      <p:pic>
        <p:nvPicPr>
          <p:cNvPr id="5" name="Picture 4">
            <a:extLst>
              <a:ext uri="{FF2B5EF4-FFF2-40B4-BE49-F238E27FC236}">
                <a16:creationId xmlns:a16="http://schemas.microsoft.com/office/drawing/2014/main" id="{85482C9C-8F63-40A3-8BA0-1C44A3384C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136" b="15437"/>
          <a:stretch/>
        </p:blipFill>
        <p:spPr bwMode="auto">
          <a:xfrm>
            <a:off x="6938481" y="1559919"/>
            <a:ext cx="4197667" cy="2247807"/>
          </a:xfrm>
          <a:prstGeom prst="rect">
            <a:avLst/>
          </a:prstGeom>
          <a:ln>
            <a:noFill/>
          </a:ln>
          <a:effectLst/>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403DE0F3-CDDF-409E-A5A1-509F611B5692}"/>
              </a:ext>
            </a:extLst>
          </p:cNvPr>
          <p:cNvPicPr>
            <a:picLocks noChangeAspect="1"/>
          </p:cNvPicPr>
          <p:nvPr/>
        </p:nvPicPr>
        <p:blipFill>
          <a:blip r:embed="rId4"/>
          <a:stretch>
            <a:fillRect/>
          </a:stretch>
        </p:blipFill>
        <p:spPr>
          <a:xfrm>
            <a:off x="6891026" y="4021062"/>
            <a:ext cx="2748014" cy="2048520"/>
          </a:xfrm>
          <a:prstGeom prst="rect">
            <a:avLst/>
          </a:prstGeom>
        </p:spPr>
      </p:pic>
      <p:grpSp>
        <p:nvGrpSpPr>
          <p:cNvPr id="7" name="Group 6">
            <a:extLst>
              <a:ext uri="{FF2B5EF4-FFF2-40B4-BE49-F238E27FC236}">
                <a16:creationId xmlns:a16="http://schemas.microsoft.com/office/drawing/2014/main" id="{75F47B90-A9A2-44AE-843F-EE2624DDAB23}"/>
              </a:ext>
            </a:extLst>
          </p:cNvPr>
          <p:cNvGrpSpPr>
            <a:grpSpLocks noChangeAspect="1"/>
          </p:cNvGrpSpPr>
          <p:nvPr/>
        </p:nvGrpSpPr>
        <p:grpSpPr>
          <a:xfrm>
            <a:off x="9839450" y="4021062"/>
            <a:ext cx="1795145" cy="2058070"/>
            <a:chOff x="0" y="0"/>
            <a:chExt cx="1005840" cy="1153550"/>
          </a:xfrm>
        </p:grpSpPr>
        <p:sp>
          <p:nvSpPr>
            <p:cNvPr id="8" name="Rectangle 7">
              <a:extLst>
                <a:ext uri="{FF2B5EF4-FFF2-40B4-BE49-F238E27FC236}">
                  <a16:creationId xmlns:a16="http://schemas.microsoft.com/office/drawing/2014/main" id="{1CF68883-8A0B-4CFB-AB06-7442E14EC390}"/>
                </a:ext>
              </a:extLst>
            </p:cNvPr>
            <p:cNvSpPr>
              <a:spLocks noChangeArrowheads="1"/>
            </p:cNvSpPr>
            <p:nvPr/>
          </p:nvSpPr>
          <p:spPr bwMode="auto">
            <a:xfrm>
              <a:off x="229772" y="239150"/>
              <a:ext cx="571500" cy="914400"/>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0" tIns="0" rIns="0" bIns="0" anchor="t" anchorCtr="0" upright="1">
              <a:noAutofit/>
            </a:bodyPr>
            <a:lstStyle/>
            <a:p>
              <a:endParaRPr lang="en-US"/>
            </a:p>
          </p:txBody>
        </p:sp>
        <p:sp>
          <p:nvSpPr>
            <p:cNvPr id="9" name="Oval 8">
              <a:extLst>
                <a:ext uri="{FF2B5EF4-FFF2-40B4-BE49-F238E27FC236}">
                  <a16:creationId xmlns:a16="http://schemas.microsoft.com/office/drawing/2014/main" id="{AC5FF713-B644-4169-B323-BF3F6B97A207}"/>
                </a:ext>
              </a:extLst>
            </p:cNvPr>
            <p:cNvSpPr>
              <a:spLocks noChangeArrowheads="1"/>
            </p:cNvSpPr>
            <p:nvPr/>
          </p:nvSpPr>
          <p:spPr bwMode="auto">
            <a:xfrm>
              <a:off x="229772" y="239150"/>
              <a:ext cx="571500" cy="571500"/>
            </a:xfrm>
            <a:prstGeom prst="ellipse">
              <a:avLst/>
            </a:prstGeom>
            <a:solidFill>
              <a:srgbClr val="00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0" tIns="0" rIns="0" bIns="0" anchor="t" anchorCtr="0" upright="1">
              <a:noAutofit/>
            </a:bodyPr>
            <a:lstStyle/>
            <a:p>
              <a:endParaRPr lang="en-US"/>
            </a:p>
          </p:txBody>
        </p:sp>
        <p:sp>
          <p:nvSpPr>
            <p:cNvPr id="10" name="AutoShape 88">
              <a:extLst>
                <a:ext uri="{FF2B5EF4-FFF2-40B4-BE49-F238E27FC236}">
                  <a16:creationId xmlns:a16="http://schemas.microsoft.com/office/drawing/2014/main" id="{5ADF0899-CB42-4E82-8468-F4E9AEC064C4}"/>
                </a:ext>
              </a:extLst>
            </p:cNvPr>
            <p:cNvSpPr>
              <a:spLocks noChangeArrowheads="1"/>
            </p:cNvSpPr>
            <p:nvPr/>
          </p:nvSpPr>
          <p:spPr bwMode="auto">
            <a:xfrm>
              <a:off x="478595" y="239737"/>
              <a:ext cx="73025" cy="274320"/>
            </a:xfrm>
            <a:prstGeom prst="triangle">
              <a:avLst>
                <a:gd name="adj" fmla="val 50000"/>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0" tIns="0" rIns="0" bIns="0" anchor="t" anchorCtr="0" upright="1">
              <a:noAutofit/>
            </a:bodyPr>
            <a:lstStyle/>
            <a:p>
              <a:endParaRPr lang="en-US"/>
            </a:p>
          </p:txBody>
        </p:sp>
        <p:sp>
          <p:nvSpPr>
            <p:cNvPr id="11" name="Arc 89">
              <a:extLst>
                <a:ext uri="{FF2B5EF4-FFF2-40B4-BE49-F238E27FC236}">
                  <a16:creationId xmlns:a16="http://schemas.microsoft.com/office/drawing/2014/main" id="{AB9D1B04-4028-441B-80A9-EBFBF717720D}"/>
                </a:ext>
              </a:extLst>
            </p:cNvPr>
            <p:cNvSpPr>
              <a:spLocks/>
            </p:cNvSpPr>
            <p:nvPr/>
          </p:nvSpPr>
          <p:spPr bwMode="auto">
            <a:xfrm flipV="1">
              <a:off x="0" y="0"/>
              <a:ext cx="1005840" cy="1005840"/>
            </a:xfrm>
            <a:custGeom>
              <a:avLst/>
              <a:gdLst>
                <a:gd name="G0" fmla="+- 21600 0 0"/>
                <a:gd name="G1" fmla="+- 21600 0 0"/>
                <a:gd name="G2" fmla="+- 21600 0 0"/>
                <a:gd name="T0" fmla="*/ 21493 w 43200"/>
                <a:gd name="T1" fmla="*/ 0 h 43200"/>
                <a:gd name="T2" fmla="*/ 20681 w 43200"/>
                <a:gd name="T3" fmla="*/ 20 h 43200"/>
                <a:gd name="T4" fmla="*/ 21600 w 43200"/>
                <a:gd name="T5" fmla="*/ 21600 h 43200"/>
              </a:gdLst>
              <a:ahLst/>
              <a:cxnLst>
                <a:cxn ang="0">
                  <a:pos x="T0" y="T1"/>
                </a:cxn>
                <a:cxn ang="0">
                  <a:pos x="T2" y="T3"/>
                </a:cxn>
                <a:cxn ang="0">
                  <a:pos x="T4" y="T5"/>
                </a:cxn>
              </a:cxnLst>
              <a:rect l="0" t="0" r="r" b="b"/>
              <a:pathLst>
                <a:path w="43200" h="43200" fill="none" extrusionOk="0">
                  <a:moveTo>
                    <a:pt x="21493" y="0"/>
                  </a:moveTo>
                  <a:cubicBezTo>
                    <a:pt x="21528" y="0"/>
                    <a:pt x="21564" y="0"/>
                    <a:pt x="21600" y="0"/>
                  </a:cubicBezTo>
                  <a:cubicBezTo>
                    <a:pt x="33529" y="0"/>
                    <a:pt x="43200" y="9670"/>
                    <a:pt x="43200" y="21600"/>
                  </a:cubicBezTo>
                  <a:cubicBezTo>
                    <a:pt x="43200" y="33529"/>
                    <a:pt x="33529" y="43200"/>
                    <a:pt x="21600" y="43200"/>
                  </a:cubicBezTo>
                  <a:cubicBezTo>
                    <a:pt x="9670" y="43200"/>
                    <a:pt x="0" y="33529"/>
                    <a:pt x="0" y="21600"/>
                  </a:cubicBezTo>
                  <a:cubicBezTo>
                    <a:pt x="0" y="10028"/>
                    <a:pt x="9119" y="511"/>
                    <a:pt x="20680" y="19"/>
                  </a:cubicBezTo>
                </a:path>
                <a:path w="43200" h="43200" stroke="0" extrusionOk="0">
                  <a:moveTo>
                    <a:pt x="21493" y="0"/>
                  </a:moveTo>
                  <a:cubicBezTo>
                    <a:pt x="21528" y="0"/>
                    <a:pt x="21564" y="0"/>
                    <a:pt x="21600" y="0"/>
                  </a:cubicBezTo>
                  <a:cubicBezTo>
                    <a:pt x="33529" y="0"/>
                    <a:pt x="43200" y="9670"/>
                    <a:pt x="43200" y="21600"/>
                  </a:cubicBezTo>
                  <a:cubicBezTo>
                    <a:pt x="43200" y="33529"/>
                    <a:pt x="33529" y="43200"/>
                    <a:pt x="21600" y="43200"/>
                  </a:cubicBezTo>
                  <a:cubicBezTo>
                    <a:pt x="9670" y="43200"/>
                    <a:pt x="0" y="33529"/>
                    <a:pt x="0" y="21600"/>
                  </a:cubicBezTo>
                  <a:cubicBezTo>
                    <a:pt x="0" y="10028"/>
                    <a:pt x="9119" y="511"/>
                    <a:pt x="20680" y="19"/>
                  </a:cubicBezTo>
                  <a:lnTo>
                    <a:pt x="21600" y="21600"/>
                  </a:lnTo>
                  <a:close/>
                </a:path>
              </a:pathLst>
            </a:custGeom>
            <a:noFill/>
            <a:ln w="19050">
              <a:solidFill>
                <a:schemeClr val="tx1"/>
              </a:solidFill>
              <a:prstDash val="dash"/>
              <a:round/>
              <a:headEnd type="stealth" w="lg" len="lg"/>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0" tIns="0" rIns="0" bIns="0" anchor="t" anchorCtr="0" upright="1">
              <a:noAutofit/>
            </a:bodyPr>
            <a:lstStyle/>
            <a:p>
              <a:endParaRPr lang="en-US"/>
            </a:p>
          </p:txBody>
        </p:sp>
      </p:grpSp>
      <p:sp>
        <p:nvSpPr>
          <p:cNvPr id="12" name="Slide Number Placeholder 2">
            <a:extLst>
              <a:ext uri="{FF2B5EF4-FFF2-40B4-BE49-F238E27FC236}">
                <a16:creationId xmlns:a16="http://schemas.microsoft.com/office/drawing/2014/main" id="{D9777A70-4B7F-44CF-B3D8-1CD030CD9385}"/>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67</a:t>
            </a:fld>
            <a:endParaRPr lang="en-US"/>
          </a:p>
        </p:txBody>
      </p:sp>
    </p:spTree>
    <p:extLst>
      <p:ext uri="{BB962C8B-B14F-4D97-AF65-F5344CB8AC3E}">
        <p14:creationId xmlns:p14="http://schemas.microsoft.com/office/powerpoint/2010/main" val="493271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Examine Your robot: </a:t>
            </a:r>
            <a:r>
              <a:rPr lang="en-US" altLang="en-US" dirty="0"/>
              <a:t>the servo connections</a:t>
            </a:r>
          </a:p>
        </p:txBody>
      </p:sp>
      <p:sp>
        <p:nvSpPr>
          <p:cNvPr id="8196" name="Rectangle 4"/>
          <p:cNvSpPr>
            <a:spLocks noChangeArrowheads="1"/>
          </p:cNvSpPr>
          <p:nvPr/>
        </p:nvSpPr>
        <p:spPr bwMode="auto">
          <a:xfrm>
            <a:off x="1123950" y="930924"/>
            <a:ext cx="10325100" cy="19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dirty="0">
                <a:latin typeface="+mn-lt"/>
              </a:rPr>
              <a:t>The OneBot’s left and right servos are plugged into pin 0 and pin 1 of the PRT_28 motherboard, respectively.  Note the cables’ </a:t>
            </a:r>
            <a:r>
              <a:rPr lang="en-US" dirty="0">
                <a:solidFill>
                  <a:srgbClr val="FFFF00"/>
                </a:solidFill>
                <a:latin typeface="+mn-lt"/>
              </a:rPr>
              <a:t>black ground wires </a:t>
            </a:r>
            <a:r>
              <a:rPr lang="en-US" dirty="0">
                <a:latin typeface="+mn-lt"/>
              </a:rPr>
              <a:t>are connected to ground pins, which are positioned at the edge of the board.</a:t>
            </a:r>
            <a:endParaRPr lang="en-US" altLang="en-US" dirty="0">
              <a:latin typeface="+mn-lt"/>
            </a:endParaRPr>
          </a:p>
        </p:txBody>
      </p:sp>
      <p:pic>
        <p:nvPicPr>
          <p:cNvPr id="2" name="Picture 1">
            <a:extLst>
              <a:ext uri="{FF2B5EF4-FFF2-40B4-BE49-F238E27FC236}">
                <a16:creationId xmlns:a16="http://schemas.microsoft.com/office/drawing/2014/main" id="{859F77E5-D66F-41EA-AA8A-8DB15A4D6844}"/>
              </a:ext>
            </a:extLst>
          </p:cNvPr>
          <p:cNvPicPr>
            <a:picLocks noChangeAspect="1"/>
          </p:cNvPicPr>
          <p:nvPr/>
        </p:nvPicPr>
        <p:blipFill>
          <a:blip r:embed="rId3"/>
          <a:stretch>
            <a:fillRect/>
          </a:stretch>
        </p:blipFill>
        <p:spPr>
          <a:xfrm>
            <a:off x="2969461" y="3086100"/>
            <a:ext cx="6253078" cy="3202059"/>
          </a:xfrm>
          <a:prstGeom prst="rect">
            <a:avLst/>
          </a:prstGeom>
        </p:spPr>
      </p:pic>
      <p:sp>
        <p:nvSpPr>
          <p:cNvPr id="5" name="Slide Number Placeholder 2">
            <a:extLst>
              <a:ext uri="{FF2B5EF4-FFF2-40B4-BE49-F238E27FC236}">
                <a16:creationId xmlns:a16="http://schemas.microsoft.com/office/drawing/2014/main" id="{CB14FCE9-6370-4891-B0A2-5835116126B4}"/>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68</a:t>
            </a:fld>
            <a:endParaRPr lang="en-US"/>
          </a:p>
        </p:txBody>
      </p:sp>
    </p:spTree>
    <p:extLst>
      <p:ext uri="{BB962C8B-B14F-4D97-AF65-F5344CB8AC3E}">
        <p14:creationId xmlns:p14="http://schemas.microsoft.com/office/powerpoint/2010/main" val="25961198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03085" y="0"/>
            <a:ext cx="10348686" cy="1041400"/>
          </a:xfrm>
        </p:spPr>
        <p:txBody>
          <a:bodyPr>
            <a:normAutofit/>
          </a:bodyPr>
          <a:lstStyle/>
          <a:p>
            <a:pPr eaLnBrk="1" hangingPunct="1"/>
            <a:r>
              <a:rPr lang="en-US" altLang="en-US" dirty="0">
                <a:solidFill>
                  <a:srgbClr val="FFFF00"/>
                </a:solidFill>
              </a:rPr>
              <a:t>A Sample Robot Motion Command</a:t>
            </a:r>
          </a:p>
        </p:txBody>
      </p:sp>
      <p:sp>
        <p:nvSpPr>
          <p:cNvPr id="18436" name="Text Box 5"/>
          <p:cNvSpPr txBox="1">
            <a:spLocks noChangeArrowheads="1"/>
          </p:cNvSpPr>
          <p:nvPr/>
        </p:nvSpPr>
        <p:spPr bwMode="auto">
          <a:xfrm>
            <a:off x="1243465" y="2589834"/>
            <a:ext cx="100679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800" b="1" dirty="0">
              <a:latin typeface="Courier New" panose="02070309020205020404" pitchFamily="49" charset="0"/>
            </a:endParaRPr>
          </a:p>
          <a:p>
            <a:pPr>
              <a:spcBef>
                <a:spcPct val="0"/>
              </a:spcBef>
              <a:buFontTx/>
              <a:buNone/>
            </a:pPr>
            <a:r>
              <a:rPr lang="en-US" altLang="en-US" sz="2800" b="1" dirty="0">
                <a:latin typeface="Courier New" panose="02070309020205020404" pitchFamily="49" charset="0"/>
              </a:rPr>
              <a:t>  displayRGB(50, 0, 50);       // dim magenta</a:t>
            </a:r>
          </a:p>
          <a:p>
            <a:pPr>
              <a:spcBef>
                <a:spcPct val="0"/>
              </a:spcBef>
              <a:buFontTx/>
              <a:buNone/>
            </a:pPr>
            <a:r>
              <a:rPr lang="en-US" altLang="en-US" sz="2800" b="1" dirty="0">
                <a:latin typeface="Courier New" panose="02070309020205020404" pitchFamily="49" charset="0"/>
              </a:rPr>
              <a:t>  </a:t>
            </a:r>
            <a:r>
              <a:rPr lang="en-US" altLang="en-US" sz="2800" b="1" dirty="0" err="1">
                <a:solidFill>
                  <a:srgbClr val="FFFF00"/>
                </a:solidFill>
                <a:latin typeface="Courier New" panose="02070309020205020404" pitchFamily="49" charset="0"/>
              </a:rPr>
              <a:t>robotSteps</a:t>
            </a:r>
            <a:r>
              <a:rPr lang="en-US" altLang="en-US" sz="2800" b="1" dirty="0">
                <a:solidFill>
                  <a:srgbClr val="FFFF00"/>
                </a:solidFill>
                <a:latin typeface="Courier New" panose="02070309020205020404" pitchFamily="49" charset="0"/>
              </a:rPr>
              <a:t>(40, 1500, 1000);</a:t>
            </a:r>
          </a:p>
          <a:p>
            <a:pPr>
              <a:spcBef>
                <a:spcPct val="0"/>
              </a:spcBef>
              <a:buFontTx/>
              <a:buNone/>
            </a:pPr>
            <a:r>
              <a:rPr lang="en-US" altLang="en-US" sz="2800" b="1" dirty="0">
                <a:latin typeface="Courier New" panose="02070309020205020404" pitchFamily="49" charset="0"/>
              </a:rPr>
              <a:t>  magentaBlink();</a:t>
            </a:r>
          </a:p>
          <a:p>
            <a:pPr>
              <a:spcBef>
                <a:spcPct val="0"/>
              </a:spcBef>
              <a:buFontTx/>
              <a:buNone/>
            </a:pPr>
            <a:endParaRPr lang="en-US" altLang="en-US" sz="2800" b="1" dirty="0">
              <a:latin typeface="Courier New" panose="02070309020205020404" pitchFamily="49" charset="0"/>
            </a:endParaRPr>
          </a:p>
        </p:txBody>
      </p:sp>
      <p:sp>
        <p:nvSpPr>
          <p:cNvPr id="6" name="Text Box 4">
            <a:extLst>
              <a:ext uri="{FF2B5EF4-FFF2-40B4-BE49-F238E27FC236}">
                <a16:creationId xmlns:a16="http://schemas.microsoft.com/office/drawing/2014/main" id="{996FDBB8-AE78-49AA-A647-B79442EF9C0C}"/>
              </a:ext>
            </a:extLst>
          </p:cNvPr>
          <p:cNvSpPr txBox="1">
            <a:spLocks noChangeArrowheads="1"/>
          </p:cNvSpPr>
          <p:nvPr/>
        </p:nvSpPr>
        <p:spPr bwMode="auto">
          <a:xfrm>
            <a:off x="1103085" y="1148104"/>
            <a:ext cx="107135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FontTx/>
              <a:buNone/>
            </a:pPr>
            <a:r>
              <a:rPr lang="en-US" altLang="en-US" dirty="0">
                <a:latin typeface="+mj-lt"/>
              </a:rPr>
              <a:t>Modify your code by entering the following command </a:t>
            </a:r>
            <a:r>
              <a:rPr lang="en-US" altLang="en-US" i="1" dirty="0">
                <a:latin typeface="+mj-lt"/>
              </a:rPr>
              <a:t>exactly </a:t>
            </a:r>
            <a:r>
              <a:rPr lang="en-US" altLang="en-US" dirty="0">
                <a:latin typeface="+mj-lt"/>
              </a:rPr>
              <a:t>as it is shown.  </a:t>
            </a:r>
          </a:p>
        </p:txBody>
      </p:sp>
      <p:sp>
        <p:nvSpPr>
          <p:cNvPr id="7" name="AutoShape 15">
            <a:extLst>
              <a:ext uri="{FF2B5EF4-FFF2-40B4-BE49-F238E27FC236}">
                <a16:creationId xmlns:a16="http://schemas.microsoft.com/office/drawing/2014/main" id="{667BF934-61DC-4791-8B7C-79646CEAD10B}"/>
              </a:ext>
            </a:extLst>
          </p:cNvPr>
          <p:cNvSpPr>
            <a:spLocks noChangeArrowheads="1"/>
          </p:cNvSpPr>
          <p:nvPr/>
        </p:nvSpPr>
        <p:spPr bwMode="auto">
          <a:xfrm>
            <a:off x="910317" y="3525182"/>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 name="Text Box 4">
            <a:extLst>
              <a:ext uri="{FF2B5EF4-FFF2-40B4-BE49-F238E27FC236}">
                <a16:creationId xmlns:a16="http://schemas.microsoft.com/office/drawing/2014/main" id="{A9FFCB58-DDB3-48A4-AA8A-6F068B4F3C9D}"/>
              </a:ext>
            </a:extLst>
          </p:cNvPr>
          <p:cNvSpPr txBox="1">
            <a:spLocks noChangeArrowheads="1"/>
          </p:cNvSpPr>
          <p:nvPr/>
        </p:nvSpPr>
        <p:spPr bwMode="auto">
          <a:xfrm>
            <a:off x="1243465" y="5010273"/>
            <a:ext cx="107135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FontTx/>
              <a:buNone/>
            </a:pPr>
            <a:r>
              <a:rPr lang="en-US" altLang="en-US" dirty="0">
                <a:latin typeface="+mj-lt"/>
              </a:rPr>
              <a:t>Make sure the new code is placed </a:t>
            </a:r>
            <a:r>
              <a:rPr lang="en-US" altLang="en-US" i="1" dirty="0">
                <a:latin typeface="+mj-lt"/>
              </a:rPr>
              <a:t>between</a:t>
            </a:r>
            <a:r>
              <a:rPr lang="en-US" altLang="en-US" dirty="0">
                <a:latin typeface="+mj-lt"/>
              </a:rPr>
              <a:t> the two existing commands, as shown.</a:t>
            </a:r>
          </a:p>
        </p:txBody>
      </p:sp>
      <p:sp>
        <p:nvSpPr>
          <p:cNvPr id="9" name="Slide Number Placeholder 2">
            <a:extLst>
              <a:ext uri="{FF2B5EF4-FFF2-40B4-BE49-F238E27FC236}">
                <a16:creationId xmlns:a16="http://schemas.microsoft.com/office/drawing/2014/main" id="{7493C8E7-B65F-43C1-800A-71BAB6B56191}"/>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69</a:t>
            </a:fld>
            <a:endParaRPr lang="en-US"/>
          </a:p>
        </p:txBody>
      </p:sp>
    </p:spTree>
    <p:extLst>
      <p:ext uri="{BB962C8B-B14F-4D97-AF65-F5344CB8AC3E}">
        <p14:creationId xmlns:p14="http://schemas.microsoft.com/office/powerpoint/2010/main" val="390154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134947"/>
          </a:xfrm>
        </p:spPr>
        <p:txBody>
          <a:bodyPr>
            <a:normAutofit/>
          </a:bodyPr>
          <a:lstStyle/>
          <a:p>
            <a:r>
              <a:rPr lang="en-US" dirty="0">
                <a:solidFill>
                  <a:srgbClr val="FFFF00"/>
                </a:solidFill>
              </a:rPr>
              <a:t>About You</a:t>
            </a:r>
            <a:endParaRPr lang="en-US" b="1" u="sng" dirty="0">
              <a:solidFill>
                <a:srgbClr val="FFFF00"/>
              </a:solidFill>
            </a:endParaRPr>
          </a:p>
        </p:txBody>
      </p:sp>
      <p:sp>
        <p:nvSpPr>
          <p:cNvPr id="7" name="Rectangle 6" descr="Classroom">
            <a:extLst>
              <a:ext uri="{FF2B5EF4-FFF2-40B4-BE49-F238E27FC236}">
                <a16:creationId xmlns:a16="http://schemas.microsoft.com/office/drawing/2014/main" id="{8F9F3B8C-1E3D-4A54-B6BF-5B53FE6D197E}"/>
              </a:ext>
            </a:extLst>
          </p:cNvPr>
          <p:cNvSpPr>
            <a:spLocks noChangeAspect="1"/>
          </p:cNvSpPr>
          <p:nvPr/>
        </p:nvSpPr>
        <p:spPr>
          <a:xfrm>
            <a:off x="1365353" y="1120099"/>
            <a:ext cx="1188720" cy="11887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34ACB7E6-E93D-4FC4-B0A3-F0A89CA2F9B7}"/>
              </a:ext>
            </a:extLst>
          </p:cNvPr>
          <p:cNvSpPr/>
          <p:nvPr/>
        </p:nvSpPr>
        <p:spPr>
          <a:xfrm>
            <a:off x="816713" y="2517177"/>
            <a:ext cx="2286000" cy="3736053"/>
          </a:xfrm>
          <a:custGeom>
            <a:avLst/>
            <a:gdLst>
              <a:gd name="connsiteX0" fmla="*/ 0 w 1388671"/>
              <a:gd name="connsiteY0" fmla="*/ 0 h 1944140"/>
              <a:gd name="connsiteX1" fmla="*/ 1388671 w 1388671"/>
              <a:gd name="connsiteY1" fmla="*/ 0 h 1944140"/>
              <a:gd name="connsiteX2" fmla="*/ 1388671 w 1388671"/>
              <a:gd name="connsiteY2" fmla="*/ 1944140 h 1944140"/>
              <a:gd name="connsiteX3" fmla="*/ 0 w 1388671"/>
              <a:gd name="connsiteY3" fmla="*/ 1944140 h 1944140"/>
              <a:gd name="connsiteX4" fmla="*/ 0 w 1388671"/>
              <a:gd name="connsiteY4" fmla="*/ 0 h 194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671" h="1944140">
                <a:moveTo>
                  <a:pt x="0" y="0"/>
                </a:moveTo>
                <a:lnTo>
                  <a:pt x="1388671" y="0"/>
                </a:lnTo>
                <a:lnTo>
                  <a:pt x="1388671" y="1944140"/>
                </a:lnTo>
                <a:lnTo>
                  <a:pt x="0" y="1944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400" kern="1200" dirty="0"/>
              <a:t>Expert robotics teachers with a decade of experience looking to compare their methods and equipment with another’s.  </a:t>
            </a:r>
          </a:p>
        </p:txBody>
      </p:sp>
      <p:sp>
        <p:nvSpPr>
          <p:cNvPr id="9" name="Rectangle 8" descr="Microscope">
            <a:extLst>
              <a:ext uri="{FF2B5EF4-FFF2-40B4-BE49-F238E27FC236}">
                <a16:creationId xmlns:a16="http://schemas.microsoft.com/office/drawing/2014/main" id="{C5314CB0-3944-4A9B-864E-C1DA28643756}"/>
              </a:ext>
            </a:extLst>
          </p:cNvPr>
          <p:cNvSpPr>
            <a:spLocks noChangeAspect="1"/>
          </p:cNvSpPr>
          <p:nvPr/>
        </p:nvSpPr>
        <p:spPr>
          <a:xfrm>
            <a:off x="4089506" y="1082887"/>
            <a:ext cx="1188720" cy="118872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0">
            <a:schemeClr val="lt1">
              <a:hueOff val="0"/>
              <a:satOff val="0"/>
              <a:lumOff val="0"/>
              <a:alphaOff val="0"/>
            </a:schemeClr>
          </a:lnRef>
          <a:fillRef idx="3">
            <a:scrgbClr r="0" g="0" b="0"/>
          </a:fillRef>
          <a:effectRef idx="3">
            <a:schemeClr val="accent4">
              <a:hueOff val="-6399319"/>
              <a:satOff val="4960"/>
              <a:lumOff val="131"/>
              <a:alphaOff val="0"/>
            </a:schemeClr>
          </a:effectRef>
          <a:fontRef idx="minor">
            <a:schemeClr val="lt1"/>
          </a:fontRef>
        </p:style>
      </p:sp>
      <p:sp>
        <p:nvSpPr>
          <p:cNvPr id="10" name="Freeform: Shape 9">
            <a:extLst>
              <a:ext uri="{FF2B5EF4-FFF2-40B4-BE49-F238E27FC236}">
                <a16:creationId xmlns:a16="http://schemas.microsoft.com/office/drawing/2014/main" id="{AE25CD09-82C5-488E-B2AC-F3155A0C1451}"/>
              </a:ext>
            </a:extLst>
          </p:cNvPr>
          <p:cNvSpPr/>
          <p:nvPr/>
        </p:nvSpPr>
        <p:spPr>
          <a:xfrm>
            <a:off x="3658160" y="2606799"/>
            <a:ext cx="2286000" cy="3064309"/>
          </a:xfrm>
          <a:custGeom>
            <a:avLst/>
            <a:gdLst>
              <a:gd name="connsiteX0" fmla="*/ 0 w 1388671"/>
              <a:gd name="connsiteY0" fmla="*/ 0 h 1944140"/>
              <a:gd name="connsiteX1" fmla="*/ 1388671 w 1388671"/>
              <a:gd name="connsiteY1" fmla="*/ 0 h 1944140"/>
              <a:gd name="connsiteX2" fmla="*/ 1388671 w 1388671"/>
              <a:gd name="connsiteY2" fmla="*/ 1944140 h 1944140"/>
              <a:gd name="connsiteX3" fmla="*/ 0 w 1388671"/>
              <a:gd name="connsiteY3" fmla="*/ 1944140 h 1944140"/>
              <a:gd name="connsiteX4" fmla="*/ 0 w 1388671"/>
              <a:gd name="connsiteY4" fmla="*/ 0 h 194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671" h="1944140">
                <a:moveTo>
                  <a:pt x="0" y="0"/>
                </a:moveTo>
                <a:lnTo>
                  <a:pt x="1388671" y="0"/>
                </a:lnTo>
                <a:lnTo>
                  <a:pt x="1388671" y="1944140"/>
                </a:lnTo>
                <a:lnTo>
                  <a:pt x="0" y="1944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2400" kern="1200" dirty="0"/>
              <a:t>Educators with some robotics experience who are looking to see what’s new or to ascertain if their path is still valid.</a:t>
            </a:r>
          </a:p>
        </p:txBody>
      </p:sp>
      <p:sp>
        <p:nvSpPr>
          <p:cNvPr id="11" name="Rectangle 10" descr="Books">
            <a:extLst>
              <a:ext uri="{FF2B5EF4-FFF2-40B4-BE49-F238E27FC236}">
                <a16:creationId xmlns:a16="http://schemas.microsoft.com/office/drawing/2014/main" id="{F017072B-14A5-4557-9C73-61E3E5751A08}"/>
              </a:ext>
            </a:extLst>
          </p:cNvPr>
          <p:cNvSpPr>
            <a:spLocks noChangeAspect="1"/>
          </p:cNvSpPr>
          <p:nvPr/>
        </p:nvSpPr>
        <p:spPr>
          <a:xfrm>
            <a:off x="6913776" y="1105250"/>
            <a:ext cx="1188720" cy="118872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0">
            <a:schemeClr val="lt1">
              <a:hueOff val="0"/>
              <a:satOff val="0"/>
              <a:lumOff val="0"/>
              <a:alphaOff val="0"/>
            </a:schemeClr>
          </a:lnRef>
          <a:fillRef idx="3">
            <a:scrgbClr r="0" g="0" b="0"/>
          </a:fillRef>
          <a:effectRef idx="3">
            <a:schemeClr val="accent4">
              <a:hueOff val="-12798638"/>
              <a:satOff val="9919"/>
              <a:lumOff val="261"/>
              <a:alphaOff val="0"/>
            </a:schemeClr>
          </a:effectRef>
          <a:fontRef idx="minor">
            <a:schemeClr val="lt1"/>
          </a:fontRef>
        </p:style>
      </p:sp>
      <p:sp>
        <p:nvSpPr>
          <p:cNvPr id="12" name="Freeform: Shape 11">
            <a:extLst>
              <a:ext uri="{FF2B5EF4-FFF2-40B4-BE49-F238E27FC236}">
                <a16:creationId xmlns:a16="http://schemas.microsoft.com/office/drawing/2014/main" id="{CA248A13-42AA-47B9-97EC-FB8F6486D6CC}"/>
              </a:ext>
            </a:extLst>
          </p:cNvPr>
          <p:cNvSpPr/>
          <p:nvPr/>
        </p:nvSpPr>
        <p:spPr>
          <a:xfrm>
            <a:off x="6499607" y="2589271"/>
            <a:ext cx="2286000" cy="3064309"/>
          </a:xfrm>
          <a:custGeom>
            <a:avLst/>
            <a:gdLst>
              <a:gd name="connsiteX0" fmla="*/ 0 w 1388671"/>
              <a:gd name="connsiteY0" fmla="*/ 0 h 1944140"/>
              <a:gd name="connsiteX1" fmla="*/ 1388671 w 1388671"/>
              <a:gd name="connsiteY1" fmla="*/ 0 h 1944140"/>
              <a:gd name="connsiteX2" fmla="*/ 1388671 w 1388671"/>
              <a:gd name="connsiteY2" fmla="*/ 1944140 h 1944140"/>
              <a:gd name="connsiteX3" fmla="*/ 0 w 1388671"/>
              <a:gd name="connsiteY3" fmla="*/ 1944140 h 1944140"/>
              <a:gd name="connsiteX4" fmla="*/ 0 w 1388671"/>
              <a:gd name="connsiteY4" fmla="*/ 0 h 194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671" h="1944140">
                <a:moveTo>
                  <a:pt x="0" y="0"/>
                </a:moveTo>
                <a:lnTo>
                  <a:pt x="1388671" y="0"/>
                </a:lnTo>
                <a:lnTo>
                  <a:pt x="1388671" y="1944140"/>
                </a:lnTo>
                <a:lnTo>
                  <a:pt x="0" y="1944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2400" kern="1200" dirty="0"/>
              <a:t>Teachers with little to no experience and are exploring what it takes to get into embedded controller education.</a:t>
            </a:r>
          </a:p>
        </p:txBody>
      </p:sp>
      <p:sp>
        <p:nvSpPr>
          <p:cNvPr id="13" name="Rectangle 12" descr="Backpack">
            <a:extLst>
              <a:ext uri="{FF2B5EF4-FFF2-40B4-BE49-F238E27FC236}">
                <a16:creationId xmlns:a16="http://schemas.microsoft.com/office/drawing/2014/main" id="{65BD2105-D0B9-40FA-A6F3-F8804A158990}"/>
              </a:ext>
            </a:extLst>
          </p:cNvPr>
          <p:cNvSpPr>
            <a:spLocks noChangeAspect="1"/>
          </p:cNvSpPr>
          <p:nvPr/>
        </p:nvSpPr>
        <p:spPr>
          <a:xfrm>
            <a:off x="9772400" y="1075552"/>
            <a:ext cx="1188720" cy="118872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0">
            <a:schemeClr val="lt1">
              <a:hueOff val="0"/>
              <a:satOff val="0"/>
              <a:lumOff val="0"/>
              <a:alphaOff val="0"/>
            </a:schemeClr>
          </a:lnRef>
          <a:fillRef idx="3">
            <a:scrgbClr r="0" g="0" b="0"/>
          </a:fillRef>
          <a:effectRef idx="3">
            <a:schemeClr val="accent4">
              <a:hueOff val="-19197957"/>
              <a:satOff val="14879"/>
              <a:lumOff val="392"/>
              <a:alphaOff val="0"/>
            </a:schemeClr>
          </a:effectRef>
          <a:fontRef idx="minor">
            <a:schemeClr val="lt1"/>
          </a:fontRef>
        </p:style>
      </p:sp>
      <p:sp>
        <p:nvSpPr>
          <p:cNvPr id="14" name="Freeform: Shape 13">
            <a:extLst>
              <a:ext uri="{FF2B5EF4-FFF2-40B4-BE49-F238E27FC236}">
                <a16:creationId xmlns:a16="http://schemas.microsoft.com/office/drawing/2014/main" id="{9421CA96-A53B-4F29-8892-67052568770A}"/>
              </a:ext>
            </a:extLst>
          </p:cNvPr>
          <p:cNvSpPr/>
          <p:nvPr/>
        </p:nvSpPr>
        <p:spPr>
          <a:xfrm>
            <a:off x="9341054" y="2589271"/>
            <a:ext cx="2286000" cy="3064308"/>
          </a:xfrm>
          <a:custGeom>
            <a:avLst/>
            <a:gdLst>
              <a:gd name="connsiteX0" fmla="*/ 0 w 1388671"/>
              <a:gd name="connsiteY0" fmla="*/ 0 h 1944140"/>
              <a:gd name="connsiteX1" fmla="*/ 1388671 w 1388671"/>
              <a:gd name="connsiteY1" fmla="*/ 0 h 1944140"/>
              <a:gd name="connsiteX2" fmla="*/ 1388671 w 1388671"/>
              <a:gd name="connsiteY2" fmla="*/ 1944140 h 1944140"/>
              <a:gd name="connsiteX3" fmla="*/ 0 w 1388671"/>
              <a:gd name="connsiteY3" fmla="*/ 1944140 h 1944140"/>
              <a:gd name="connsiteX4" fmla="*/ 0 w 1388671"/>
              <a:gd name="connsiteY4" fmla="*/ 0 h 194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671" h="1944140">
                <a:moveTo>
                  <a:pt x="0" y="0"/>
                </a:moveTo>
                <a:lnTo>
                  <a:pt x="1388671" y="0"/>
                </a:lnTo>
                <a:lnTo>
                  <a:pt x="1388671" y="1944140"/>
                </a:lnTo>
                <a:lnTo>
                  <a:pt x="0" y="1944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2400" kern="1200" dirty="0"/>
              <a:t>Teachers with little to no experience who were forced to attend by your school.</a:t>
            </a:r>
          </a:p>
        </p:txBody>
      </p:sp>
      <p:sp>
        <p:nvSpPr>
          <p:cNvPr id="4" name="Slide Number Placeholder 3"/>
          <p:cNvSpPr>
            <a:spLocks noGrp="1"/>
          </p:cNvSpPr>
          <p:nvPr>
            <p:ph type="sldNum" sz="quarter" idx="12"/>
          </p:nvPr>
        </p:nvSpPr>
        <p:spPr>
          <a:xfrm>
            <a:off x="11420911" y="6040719"/>
            <a:ext cx="771089" cy="365125"/>
          </a:xfrm>
        </p:spPr>
        <p:txBody>
          <a:bodyPr>
            <a:normAutofit/>
          </a:bodyPr>
          <a:lstStyle/>
          <a:p>
            <a:pPr>
              <a:spcAft>
                <a:spcPts val="600"/>
              </a:spcAft>
            </a:pPr>
            <a:fld id="{B9698738-B369-4EC2-B00C-B62D0CC57A96}" type="slidenum">
              <a:rPr lang="en-US" smtClean="0"/>
              <a:pPr>
                <a:spcAft>
                  <a:spcPts val="600"/>
                </a:spcAft>
              </a:pPr>
              <a:t>7</a:t>
            </a:fld>
            <a:endParaRPr lang="en-US" dirty="0"/>
          </a:p>
        </p:txBody>
      </p:sp>
    </p:spTree>
    <p:extLst>
      <p:ext uri="{BB962C8B-B14F-4D97-AF65-F5344CB8AC3E}">
        <p14:creationId xmlns:p14="http://schemas.microsoft.com/office/powerpoint/2010/main" val="754197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03085" y="0"/>
            <a:ext cx="10348686" cy="1041400"/>
          </a:xfrm>
        </p:spPr>
        <p:txBody>
          <a:bodyPr>
            <a:normAutofit/>
          </a:bodyPr>
          <a:lstStyle/>
          <a:p>
            <a:pPr eaLnBrk="1" hangingPunct="1"/>
            <a:r>
              <a:rPr lang="en-US" altLang="en-US" dirty="0">
                <a:solidFill>
                  <a:srgbClr val="FFFF00"/>
                </a:solidFill>
              </a:rPr>
              <a:t>Prepare the Robot to receive the Code</a:t>
            </a:r>
          </a:p>
        </p:txBody>
      </p:sp>
      <p:sp>
        <p:nvSpPr>
          <p:cNvPr id="6" name="Text Box 4">
            <a:extLst>
              <a:ext uri="{FF2B5EF4-FFF2-40B4-BE49-F238E27FC236}">
                <a16:creationId xmlns:a16="http://schemas.microsoft.com/office/drawing/2014/main" id="{996FDBB8-AE78-49AA-A647-B79442EF9C0C}"/>
              </a:ext>
            </a:extLst>
          </p:cNvPr>
          <p:cNvSpPr txBox="1">
            <a:spLocks noChangeArrowheads="1"/>
          </p:cNvSpPr>
          <p:nvPr/>
        </p:nvSpPr>
        <p:spPr bwMode="auto">
          <a:xfrm>
            <a:off x="1103085" y="801626"/>
            <a:ext cx="107135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FontTx/>
              <a:buNone/>
            </a:pPr>
            <a:r>
              <a:rPr lang="en-US" altLang="en-US" dirty="0">
                <a:latin typeface="+mj-lt"/>
              </a:rPr>
              <a:t>The power to the servos is turned off.  Prepare the robot to receive the code using the following steps:</a:t>
            </a:r>
          </a:p>
        </p:txBody>
      </p:sp>
      <p:sp>
        <p:nvSpPr>
          <p:cNvPr id="8" name="Text Box 4">
            <a:extLst>
              <a:ext uri="{FF2B5EF4-FFF2-40B4-BE49-F238E27FC236}">
                <a16:creationId xmlns:a16="http://schemas.microsoft.com/office/drawing/2014/main" id="{DCDD898B-9472-4C7D-8E34-D40C905B5DE4}"/>
              </a:ext>
            </a:extLst>
          </p:cNvPr>
          <p:cNvSpPr txBox="1">
            <a:spLocks noChangeArrowheads="1"/>
          </p:cNvSpPr>
          <p:nvPr/>
        </p:nvSpPr>
        <p:spPr bwMode="auto">
          <a:xfrm>
            <a:off x="1255484" y="2284960"/>
            <a:ext cx="6859815" cy="33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indent="-514350">
              <a:spcBef>
                <a:spcPts val="600"/>
              </a:spcBef>
              <a:buFont typeface="+mj-lt"/>
              <a:buAutoNum type="arabicPeriod"/>
            </a:pPr>
            <a:r>
              <a:rPr lang="en-US" altLang="en-US" sz="2800" dirty="0">
                <a:latin typeface="+mj-lt"/>
              </a:rPr>
              <a:t>Locate the </a:t>
            </a:r>
            <a:r>
              <a:rPr lang="en-US" altLang="en-US" sz="2800" dirty="0">
                <a:solidFill>
                  <a:srgbClr val="FFFF00"/>
                </a:solidFill>
                <a:latin typeface="+mj-lt"/>
              </a:rPr>
              <a:t>Auxiliary Power Switch </a:t>
            </a:r>
            <a:r>
              <a:rPr lang="en-US" altLang="en-US" sz="2800" dirty="0">
                <a:latin typeface="+mj-lt"/>
              </a:rPr>
              <a:t>on the left side of the PRT_28 motherboard.</a:t>
            </a:r>
          </a:p>
          <a:p>
            <a:pPr marL="514350" indent="-514350">
              <a:spcBef>
                <a:spcPts val="600"/>
              </a:spcBef>
              <a:buFont typeface="+mj-lt"/>
              <a:buAutoNum type="arabicPeriod"/>
            </a:pPr>
            <a:r>
              <a:rPr lang="en-US" altLang="en-US" sz="2800" dirty="0">
                <a:solidFill>
                  <a:srgbClr val="FFFF00"/>
                </a:solidFill>
                <a:latin typeface="+mj-lt"/>
              </a:rPr>
              <a:t>Turn on </a:t>
            </a:r>
            <a:r>
              <a:rPr lang="en-US" altLang="en-US" sz="2800" dirty="0">
                <a:latin typeface="+mj-lt"/>
              </a:rPr>
              <a:t>the Auxiliary Power Switch by sliding it to the right (toward the middle).</a:t>
            </a:r>
          </a:p>
          <a:p>
            <a:pPr marL="514350" indent="-514350">
              <a:spcBef>
                <a:spcPts val="600"/>
              </a:spcBef>
              <a:buFont typeface="+mj-lt"/>
              <a:buAutoNum type="arabicPeriod"/>
            </a:pPr>
            <a:r>
              <a:rPr lang="en-US" altLang="en-US" sz="2800" dirty="0">
                <a:latin typeface="+mj-lt"/>
              </a:rPr>
              <a:t>Compile and </a:t>
            </a:r>
            <a:r>
              <a:rPr lang="en-US" altLang="en-US" sz="2800" dirty="0">
                <a:solidFill>
                  <a:srgbClr val="FFFF00"/>
                </a:solidFill>
                <a:latin typeface="+mj-lt"/>
              </a:rPr>
              <a:t>upload the code</a:t>
            </a:r>
            <a:r>
              <a:rPr lang="en-US" altLang="en-US" sz="2800" dirty="0">
                <a:latin typeface="+mj-lt"/>
              </a:rPr>
              <a:t>; watch for the tiny onboard LED to start blinking.</a:t>
            </a:r>
          </a:p>
          <a:p>
            <a:pPr marL="514350" indent="-514350">
              <a:spcBef>
                <a:spcPts val="600"/>
              </a:spcBef>
              <a:buFont typeface="+mj-lt"/>
              <a:buAutoNum type="arabicPeriod"/>
            </a:pPr>
            <a:r>
              <a:rPr lang="en-US" altLang="en-US" sz="2800" dirty="0">
                <a:solidFill>
                  <a:srgbClr val="FFFF00"/>
                </a:solidFill>
                <a:latin typeface="+mj-lt"/>
              </a:rPr>
              <a:t>Observe</a:t>
            </a:r>
            <a:r>
              <a:rPr lang="en-US" altLang="en-US" sz="2800" dirty="0">
                <a:latin typeface="+mj-lt"/>
              </a:rPr>
              <a:t> the robot!  </a:t>
            </a:r>
          </a:p>
        </p:txBody>
      </p:sp>
      <p:pic>
        <p:nvPicPr>
          <p:cNvPr id="9" name="Picture 8">
            <a:extLst>
              <a:ext uri="{FF2B5EF4-FFF2-40B4-BE49-F238E27FC236}">
                <a16:creationId xmlns:a16="http://schemas.microsoft.com/office/drawing/2014/main" id="{35FDE9B7-C37A-4B19-B4E4-06E74079C3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4" t="11025" r="13728" b="6952"/>
          <a:stretch/>
        </p:blipFill>
        <p:spPr bwMode="auto">
          <a:xfrm>
            <a:off x="8561349" y="3173099"/>
            <a:ext cx="3282207" cy="2750716"/>
          </a:xfrm>
          <a:prstGeom prst="rect">
            <a:avLst/>
          </a:prstGeom>
          <a:ln>
            <a:noFill/>
          </a:ln>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2EE1CC3F-7877-4C81-93F6-19A86155CE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4082209"/>
            <a:ext cx="3282207" cy="1850739"/>
          </a:xfrm>
          <a:prstGeom prst="rect">
            <a:avLst/>
          </a:prstGeom>
          <a:ln>
            <a:noFill/>
          </a:ln>
          <a:effectLst/>
        </p:spPr>
      </p:pic>
      <p:sp>
        <p:nvSpPr>
          <p:cNvPr id="11" name="AutoShape 15">
            <a:extLst>
              <a:ext uri="{FF2B5EF4-FFF2-40B4-BE49-F238E27FC236}">
                <a16:creationId xmlns:a16="http://schemas.microsoft.com/office/drawing/2014/main" id="{19E43F19-E617-4D75-BCBD-BFF0667FF10D}"/>
              </a:ext>
            </a:extLst>
          </p:cNvPr>
          <p:cNvSpPr>
            <a:spLocks noChangeArrowheads="1"/>
          </p:cNvSpPr>
          <p:nvPr/>
        </p:nvSpPr>
        <p:spPr bwMode="auto">
          <a:xfrm>
            <a:off x="9125407" y="3490781"/>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u="sng" dirty="0"/>
          </a:p>
        </p:txBody>
      </p:sp>
      <p:pic>
        <p:nvPicPr>
          <p:cNvPr id="14" name="Picture 13">
            <a:extLst>
              <a:ext uri="{FF2B5EF4-FFF2-40B4-BE49-F238E27FC236}">
                <a16:creationId xmlns:a16="http://schemas.microsoft.com/office/drawing/2014/main" id="{138B2701-E2CE-4D09-BA06-AA948AC83BDC}"/>
              </a:ext>
            </a:extLst>
          </p:cNvPr>
          <p:cNvPicPr>
            <a:picLocks noChangeAspect="1"/>
          </p:cNvPicPr>
          <p:nvPr/>
        </p:nvPicPr>
        <p:blipFill rotWithShape="1">
          <a:blip r:embed="rId5"/>
          <a:srcRect l="7607" t="12307" r="8972" b="13884"/>
          <a:stretch/>
        </p:blipFill>
        <p:spPr>
          <a:xfrm>
            <a:off x="8561349" y="2450087"/>
            <a:ext cx="3282696" cy="1668257"/>
          </a:xfrm>
          <a:prstGeom prst="rect">
            <a:avLst/>
          </a:prstGeom>
        </p:spPr>
      </p:pic>
      <p:pic>
        <p:nvPicPr>
          <p:cNvPr id="2" name="Picture 1">
            <a:extLst>
              <a:ext uri="{FF2B5EF4-FFF2-40B4-BE49-F238E27FC236}">
                <a16:creationId xmlns:a16="http://schemas.microsoft.com/office/drawing/2014/main" id="{112B9F17-E945-41C5-B466-E6A28FDACF28}"/>
              </a:ext>
            </a:extLst>
          </p:cNvPr>
          <p:cNvPicPr>
            <a:picLocks noChangeAspect="1"/>
          </p:cNvPicPr>
          <p:nvPr/>
        </p:nvPicPr>
        <p:blipFill>
          <a:blip r:embed="rId6"/>
          <a:stretch>
            <a:fillRect/>
          </a:stretch>
        </p:blipFill>
        <p:spPr>
          <a:xfrm>
            <a:off x="8560860" y="2235630"/>
            <a:ext cx="3282207" cy="4129517"/>
          </a:xfrm>
          <a:prstGeom prst="rect">
            <a:avLst/>
          </a:prstGeom>
        </p:spPr>
      </p:pic>
      <p:sp>
        <p:nvSpPr>
          <p:cNvPr id="12" name="AutoShape 15">
            <a:extLst>
              <a:ext uri="{FF2B5EF4-FFF2-40B4-BE49-F238E27FC236}">
                <a16:creationId xmlns:a16="http://schemas.microsoft.com/office/drawing/2014/main" id="{0977AEEA-6A62-40EF-B335-C96803BD778E}"/>
              </a:ext>
            </a:extLst>
          </p:cNvPr>
          <p:cNvSpPr>
            <a:spLocks noChangeArrowheads="1"/>
          </p:cNvSpPr>
          <p:nvPr/>
        </p:nvSpPr>
        <p:spPr bwMode="auto">
          <a:xfrm rot="10800000">
            <a:off x="9966137" y="2347147"/>
            <a:ext cx="689065" cy="392510"/>
          </a:xfrm>
          <a:prstGeom prst="rightArrow">
            <a:avLst>
              <a:gd name="adj1" fmla="val 50000"/>
              <a:gd name="adj2" fmla="val 87500"/>
            </a:avLst>
          </a:prstGeom>
          <a:solidFill>
            <a:srgbClr val="FFFF00"/>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3" name="Slide Number Placeholder 2">
            <a:extLst>
              <a:ext uri="{FF2B5EF4-FFF2-40B4-BE49-F238E27FC236}">
                <a16:creationId xmlns:a16="http://schemas.microsoft.com/office/drawing/2014/main" id="{C3D075EE-B9BA-491B-A728-3DE016980776}"/>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70</a:t>
            </a:fld>
            <a:endParaRPr lang="en-US"/>
          </a:p>
        </p:txBody>
      </p:sp>
    </p:spTree>
    <p:extLst>
      <p:ext uri="{BB962C8B-B14F-4D97-AF65-F5344CB8AC3E}">
        <p14:creationId xmlns:p14="http://schemas.microsoft.com/office/powerpoint/2010/main" val="287845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6" presetClass="emph" presetSubtype="0" repeatCount="11300" fill="hold" grpId="0" nodeType="withEffect">
                                  <p:stCondLst>
                                    <p:cond delay="0"/>
                                  </p:stCondLst>
                                  <p:childTnLst>
                                    <p:animScale>
                                      <p:cBhvr>
                                        <p:cTn id="10" dur="1000" fill="hold"/>
                                        <p:tgtEl>
                                          <p:spTgt spid="12"/>
                                        </p:tgtEl>
                                      </p:cBhvr>
                                      <p:by x="150000" y="150000"/>
                                    </p:animScale>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6" presetClass="emph" presetSubtype="0" repeatCount="indefinite" fill="hold" grpId="0" nodeType="afterEffect">
                                  <p:stCondLst>
                                    <p:cond delay="0"/>
                                  </p:stCondLst>
                                  <p:endCondLst>
                                    <p:cond evt="onNext" delay="0">
                                      <p:tgtEl>
                                        <p:sldTgt/>
                                      </p:tgtEl>
                                    </p:cond>
                                  </p:endCondLst>
                                  <p:childTnLst>
                                    <p:animScale>
                                      <p:cBhvr>
                                        <p:cTn id="19" dur="1000" fill="hold"/>
                                        <p:tgtEl>
                                          <p:spTgt spid="11"/>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animBg="1"/>
      <p:bldP spid="11" grpId="1"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03085" y="0"/>
            <a:ext cx="10348686" cy="1041400"/>
          </a:xfrm>
        </p:spPr>
        <p:txBody>
          <a:bodyPr>
            <a:normAutofit/>
          </a:bodyPr>
          <a:lstStyle/>
          <a:p>
            <a:pPr eaLnBrk="1" hangingPunct="1"/>
            <a:r>
              <a:rPr lang="en-US" altLang="en-US" dirty="0">
                <a:solidFill>
                  <a:srgbClr val="FFFF00"/>
                </a:solidFill>
              </a:rPr>
              <a:t>Observe the Robot</a:t>
            </a:r>
          </a:p>
        </p:txBody>
      </p:sp>
      <p:sp>
        <p:nvSpPr>
          <p:cNvPr id="6" name="Text Box 4">
            <a:extLst>
              <a:ext uri="{FF2B5EF4-FFF2-40B4-BE49-F238E27FC236}">
                <a16:creationId xmlns:a16="http://schemas.microsoft.com/office/drawing/2014/main" id="{996FDBB8-AE78-49AA-A647-B79442EF9C0C}"/>
              </a:ext>
            </a:extLst>
          </p:cNvPr>
          <p:cNvSpPr txBox="1">
            <a:spLocks noChangeArrowheads="1"/>
          </p:cNvSpPr>
          <p:nvPr/>
        </p:nvSpPr>
        <p:spPr bwMode="auto">
          <a:xfrm>
            <a:off x="1103085" y="886686"/>
            <a:ext cx="1034868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None/>
            </a:pPr>
            <a:r>
              <a:rPr lang="en-US" altLang="en-US" sz="2800" dirty="0">
                <a:latin typeface="+mj-lt"/>
              </a:rPr>
              <a:t>If the robot does not move, or if you were unable to carefully observe the robot’s action, leave the switches in the ON-position and re-upload. </a:t>
            </a:r>
          </a:p>
        </p:txBody>
      </p:sp>
      <p:sp>
        <p:nvSpPr>
          <p:cNvPr id="8" name="Text Box 4">
            <a:extLst>
              <a:ext uri="{FF2B5EF4-FFF2-40B4-BE49-F238E27FC236}">
                <a16:creationId xmlns:a16="http://schemas.microsoft.com/office/drawing/2014/main" id="{DCDD898B-9472-4C7D-8E34-D40C905B5DE4}"/>
              </a:ext>
            </a:extLst>
          </p:cNvPr>
          <p:cNvSpPr txBox="1">
            <a:spLocks noChangeArrowheads="1"/>
          </p:cNvSpPr>
          <p:nvPr/>
        </p:nvSpPr>
        <p:spPr bwMode="auto">
          <a:xfrm>
            <a:off x="1103083" y="1905253"/>
            <a:ext cx="99459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en-US" altLang="en-US" sz="2800" dirty="0">
                <a:latin typeface="+mj-lt"/>
              </a:rPr>
              <a:t>The robot should have pivoted to the left and then the RGB LED should have blinked magenta.  </a:t>
            </a:r>
          </a:p>
        </p:txBody>
      </p:sp>
      <p:pic>
        <p:nvPicPr>
          <p:cNvPr id="3" name="Picture 2">
            <a:extLst>
              <a:ext uri="{FF2B5EF4-FFF2-40B4-BE49-F238E27FC236}">
                <a16:creationId xmlns:a16="http://schemas.microsoft.com/office/drawing/2014/main" id="{7F4E2A44-84D5-482B-B6D5-07132A4C9FB9}"/>
              </a:ext>
            </a:extLst>
          </p:cNvPr>
          <p:cNvPicPr>
            <a:picLocks noChangeAspect="1"/>
          </p:cNvPicPr>
          <p:nvPr/>
        </p:nvPicPr>
        <p:blipFill>
          <a:blip r:embed="rId3"/>
          <a:stretch>
            <a:fillRect/>
          </a:stretch>
        </p:blipFill>
        <p:spPr>
          <a:xfrm>
            <a:off x="3237249" y="2964132"/>
            <a:ext cx="6080357" cy="2918301"/>
          </a:xfrm>
          <a:prstGeom prst="rect">
            <a:avLst/>
          </a:prstGeom>
        </p:spPr>
      </p:pic>
      <p:sp>
        <p:nvSpPr>
          <p:cNvPr id="14" name="Text Box 4">
            <a:extLst>
              <a:ext uri="{FF2B5EF4-FFF2-40B4-BE49-F238E27FC236}">
                <a16:creationId xmlns:a16="http://schemas.microsoft.com/office/drawing/2014/main" id="{FEF3403C-A944-40AC-AF0F-0FD4FAA44E99}"/>
              </a:ext>
            </a:extLst>
          </p:cNvPr>
          <p:cNvSpPr txBox="1">
            <a:spLocks noChangeArrowheads="1"/>
          </p:cNvSpPr>
          <p:nvPr/>
        </p:nvSpPr>
        <p:spPr bwMode="auto">
          <a:xfrm>
            <a:off x="1103084" y="5987206"/>
            <a:ext cx="9945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en-US" altLang="en-US" sz="2800" dirty="0">
                <a:latin typeface="+mj-lt"/>
              </a:rPr>
              <a:t>The </a:t>
            </a:r>
            <a:r>
              <a:rPr lang="en-US" altLang="en-US" sz="2800" dirty="0">
                <a:solidFill>
                  <a:srgbClr val="FFFF00"/>
                </a:solidFill>
                <a:latin typeface="+mj-lt"/>
              </a:rPr>
              <a:t>left wheel was stationary,</a:t>
            </a:r>
            <a:r>
              <a:rPr lang="en-US" altLang="en-US" sz="2800" dirty="0">
                <a:latin typeface="+mj-lt"/>
              </a:rPr>
              <a:t> and the </a:t>
            </a:r>
            <a:r>
              <a:rPr lang="en-US" altLang="en-US" sz="2800" dirty="0">
                <a:solidFill>
                  <a:srgbClr val="FFFF00"/>
                </a:solidFill>
                <a:latin typeface="+mj-lt"/>
              </a:rPr>
              <a:t>right wheel rotated clockwise</a:t>
            </a:r>
            <a:r>
              <a:rPr lang="en-US" altLang="en-US" sz="2800" dirty="0">
                <a:latin typeface="+mj-lt"/>
              </a:rPr>
              <a:t>.</a:t>
            </a:r>
          </a:p>
        </p:txBody>
      </p:sp>
      <p:sp>
        <p:nvSpPr>
          <p:cNvPr id="7" name="Slide Number Placeholder 2">
            <a:extLst>
              <a:ext uri="{FF2B5EF4-FFF2-40B4-BE49-F238E27FC236}">
                <a16:creationId xmlns:a16="http://schemas.microsoft.com/office/drawing/2014/main" id="{0F1C111A-67B7-4D1E-A233-79F322CFD6FA}"/>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71</a:t>
            </a:fld>
            <a:endParaRPr lang="en-US"/>
          </a:p>
        </p:txBody>
      </p:sp>
    </p:spTree>
    <p:extLst>
      <p:ext uri="{BB962C8B-B14F-4D97-AF65-F5344CB8AC3E}">
        <p14:creationId xmlns:p14="http://schemas.microsoft.com/office/powerpoint/2010/main" val="36154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074057" y="0"/>
            <a:ext cx="10363200" cy="963614"/>
          </a:xfrm>
        </p:spPr>
        <p:txBody>
          <a:bodyPr/>
          <a:lstStyle/>
          <a:p>
            <a:r>
              <a:rPr lang="en-US" altLang="en-US" dirty="0">
                <a:solidFill>
                  <a:srgbClr val="FFFF00"/>
                </a:solidFill>
              </a:rPr>
              <a:t>A Little Understanding of </a:t>
            </a:r>
            <a:r>
              <a:rPr lang="en-US" altLang="en-US" sz="4000" b="1" cap="none" dirty="0" err="1">
                <a:solidFill>
                  <a:srgbClr val="FFFF00"/>
                </a:solidFill>
                <a:latin typeface="Courier New" panose="02070309020205020404" pitchFamily="49" charset="0"/>
                <a:cs typeface="Courier New" panose="02070309020205020404" pitchFamily="49" charset="0"/>
              </a:rPr>
              <a:t>robotSteps</a:t>
            </a:r>
            <a:r>
              <a:rPr lang="en-US" altLang="en-US" sz="4000" b="1" cap="none" dirty="0">
                <a:solidFill>
                  <a:srgbClr val="FFFF00"/>
                </a:solidFill>
                <a:latin typeface="Courier New" panose="02070309020205020404" pitchFamily="49" charset="0"/>
                <a:cs typeface="Courier New" panose="02070309020205020404" pitchFamily="49" charset="0"/>
              </a:rPr>
              <a:t>()</a:t>
            </a:r>
            <a:endParaRPr lang="en-US" altLang="en-US" dirty="0">
              <a:solidFill>
                <a:srgbClr val="FFFF00"/>
              </a:solidFill>
            </a:endParaRPr>
          </a:p>
        </p:txBody>
      </p:sp>
      <p:sp>
        <p:nvSpPr>
          <p:cNvPr id="19459" name="Text Box 4"/>
          <p:cNvSpPr txBox="1">
            <a:spLocks noChangeArrowheads="1"/>
          </p:cNvSpPr>
          <p:nvPr/>
        </p:nvSpPr>
        <p:spPr bwMode="auto">
          <a:xfrm>
            <a:off x="1074057" y="963614"/>
            <a:ext cx="1036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Here is the </a:t>
            </a:r>
            <a:r>
              <a:rPr lang="en-US" altLang="en-US" i="1" dirty="0">
                <a:latin typeface="+mj-lt"/>
              </a:rPr>
              <a:t>syntax</a:t>
            </a:r>
            <a:r>
              <a:rPr lang="en-US" altLang="en-US" dirty="0">
                <a:latin typeface="+mj-lt"/>
              </a:rPr>
              <a:t> for the </a:t>
            </a:r>
            <a:r>
              <a:rPr lang="en-US" altLang="en-US" b="1" dirty="0" err="1">
                <a:latin typeface="Courier New" panose="02070309020205020404" pitchFamily="49" charset="0"/>
                <a:cs typeface="Courier New" panose="02070309020205020404" pitchFamily="49" charset="0"/>
              </a:rPr>
              <a:t>robotSteps</a:t>
            </a:r>
            <a:r>
              <a:rPr lang="en-US" altLang="en-US" b="1" dirty="0">
                <a:latin typeface="Courier New" panose="02070309020205020404" pitchFamily="49" charset="0"/>
                <a:cs typeface="Courier New" panose="02070309020205020404" pitchFamily="49" charset="0"/>
              </a:rPr>
              <a:t>()</a:t>
            </a:r>
            <a:r>
              <a:rPr lang="en-US" altLang="en-US" b="1" dirty="0">
                <a:latin typeface="+mj-lt"/>
                <a:cs typeface="Courier New" panose="02070309020205020404" pitchFamily="49" charset="0"/>
              </a:rPr>
              <a:t> </a:t>
            </a:r>
            <a:r>
              <a:rPr lang="en-US" altLang="en-US" dirty="0">
                <a:latin typeface="+mj-lt"/>
              </a:rPr>
              <a:t>command:</a:t>
            </a:r>
          </a:p>
        </p:txBody>
      </p:sp>
      <p:sp>
        <p:nvSpPr>
          <p:cNvPr id="14342" name="Text Box 4"/>
          <p:cNvSpPr txBox="1">
            <a:spLocks noChangeArrowheads="1"/>
          </p:cNvSpPr>
          <p:nvPr/>
        </p:nvSpPr>
        <p:spPr bwMode="auto">
          <a:xfrm>
            <a:off x="1509485" y="2504092"/>
            <a:ext cx="9927772"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defRPr/>
            </a:pPr>
            <a:r>
              <a:rPr lang="en-US" altLang="en-US" sz="2800" i="1" dirty="0" err="1">
                <a:solidFill>
                  <a:srgbClr val="FFFF00"/>
                </a:solidFill>
                <a:latin typeface="Times New Roman" panose="02020603050405020304" pitchFamily="18" charset="0"/>
                <a:cs typeface="Times New Roman" panose="02020603050405020304" pitchFamily="18" charset="0"/>
              </a:rPr>
              <a:t>numberOfSteps</a:t>
            </a:r>
            <a:r>
              <a:rPr lang="en-US" altLang="en-US" sz="2800" dirty="0">
                <a:latin typeface="+mj-lt"/>
              </a:rPr>
              <a:t> is the number of “steps” you want the robot to make.</a:t>
            </a:r>
          </a:p>
          <a:p>
            <a:pPr>
              <a:spcBef>
                <a:spcPct val="50000"/>
              </a:spcBef>
              <a:buFontTx/>
              <a:buNone/>
              <a:defRPr/>
            </a:pPr>
            <a:r>
              <a:rPr lang="en-US" altLang="en-US" sz="2800" i="1" dirty="0" err="1">
                <a:solidFill>
                  <a:srgbClr val="FFFF00"/>
                </a:solidFill>
                <a:latin typeface="Times New Roman" panose="02020603050405020304" pitchFamily="18" charset="0"/>
                <a:cs typeface="Times New Roman" panose="02020603050405020304" pitchFamily="18" charset="0"/>
              </a:rPr>
              <a:t>leftValue</a:t>
            </a:r>
            <a:r>
              <a:rPr lang="en-US" altLang="en-US" sz="2800" dirty="0">
                <a:latin typeface="+mj-lt"/>
              </a:rPr>
              <a:t> and </a:t>
            </a:r>
            <a:r>
              <a:rPr lang="en-US" altLang="en-US" sz="2800" i="1" dirty="0" err="1">
                <a:solidFill>
                  <a:srgbClr val="FFFF00"/>
                </a:solidFill>
                <a:latin typeface="Times New Roman" panose="02020603050405020304" pitchFamily="18" charset="0"/>
                <a:cs typeface="Times New Roman" panose="02020603050405020304" pitchFamily="18" charset="0"/>
              </a:rPr>
              <a:t>rightValue</a:t>
            </a:r>
            <a:r>
              <a:rPr lang="en-US" altLang="en-US" sz="2800" dirty="0">
                <a:latin typeface="+mj-lt"/>
              </a:rPr>
              <a:t> are numbers sent to the servomotors to make the left and right wheels rotate: </a:t>
            </a:r>
          </a:p>
          <a:p>
            <a:pPr marL="457200" indent="-457200">
              <a:spcBef>
                <a:spcPts val="600"/>
              </a:spcBef>
              <a:defRPr/>
            </a:pPr>
            <a:r>
              <a:rPr lang="en-US" altLang="en-US" sz="2800" b="1" dirty="0">
                <a:latin typeface="+mj-lt"/>
              </a:rPr>
              <a:t>1000</a:t>
            </a:r>
            <a:r>
              <a:rPr lang="en-US" altLang="en-US" sz="2800" dirty="0">
                <a:latin typeface="+mj-lt"/>
              </a:rPr>
              <a:t> spins the wheel </a:t>
            </a:r>
            <a:r>
              <a:rPr lang="en-US" altLang="en-US" sz="2800" b="1" dirty="0">
                <a:latin typeface="+mj-lt"/>
              </a:rPr>
              <a:t>clockwise</a:t>
            </a:r>
            <a:r>
              <a:rPr lang="en-US" altLang="en-US" sz="2800" dirty="0">
                <a:latin typeface="+mj-lt"/>
              </a:rPr>
              <a:t>.  </a:t>
            </a:r>
          </a:p>
          <a:p>
            <a:pPr marL="457200" indent="-457200">
              <a:spcBef>
                <a:spcPts val="600"/>
              </a:spcBef>
              <a:defRPr/>
            </a:pPr>
            <a:r>
              <a:rPr lang="en-US" altLang="en-US" sz="2800" b="1" dirty="0">
                <a:latin typeface="+mj-lt"/>
              </a:rPr>
              <a:t>2000</a:t>
            </a:r>
            <a:r>
              <a:rPr lang="en-US" altLang="en-US" sz="2800" dirty="0">
                <a:latin typeface="+mj-lt"/>
              </a:rPr>
              <a:t> spins the wheel </a:t>
            </a:r>
            <a:r>
              <a:rPr lang="en-US" altLang="en-US" sz="2800" b="1" dirty="0">
                <a:latin typeface="+mj-lt"/>
              </a:rPr>
              <a:t>counterclockwise</a:t>
            </a:r>
            <a:r>
              <a:rPr lang="en-US" altLang="en-US" sz="2800" dirty="0">
                <a:latin typeface="+mj-lt"/>
              </a:rPr>
              <a:t>.</a:t>
            </a:r>
          </a:p>
          <a:p>
            <a:pPr marL="457200" indent="-457200">
              <a:spcBef>
                <a:spcPts val="600"/>
              </a:spcBef>
              <a:defRPr/>
            </a:pPr>
            <a:r>
              <a:rPr lang="en-US" altLang="en-US" sz="2800" b="1" dirty="0">
                <a:latin typeface="+mj-lt"/>
              </a:rPr>
              <a:t>1500</a:t>
            </a:r>
            <a:r>
              <a:rPr lang="en-US" altLang="en-US" sz="2800" dirty="0">
                <a:latin typeface="+mj-lt"/>
              </a:rPr>
              <a:t> stops the wheel.    </a:t>
            </a:r>
          </a:p>
          <a:p>
            <a:pPr>
              <a:spcBef>
                <a:spcPts val="600"/>
              </a:spcBef>
              <a:buNone/>
              <a:defRPr/>
            </a:pPr>
            <a:r>
              <a:rPr lang="en-US" altLang="en-US" sz="2800" dirty="0">
                <a:latin typeface="+mj-lt"/>
              </a:rPr>
              <a:t>So </a:t>
            </a:r>
            <a:r>
              <a:rPr lang="en-US" altLang="en-US" sz="2700" b="1" dirty="0" err="1">
                <a:solidFill>
                  <a:srgbClr val="FFFF00"/>
                </a:solidFill>
                <a:latin typeface="Courier New" panose="02070309020205020404" pitchFamily="49" charset="0"/>
              </a:rPr>
              <a:t>robotSteps</a:t>
            </a:r>
            <a:r>
              <a:rPr lang="en-US" altLang="en-US" sz="2700" b="1" dirty="0">
                <a:solidFill>
                  <a:srgbClr val="FFFF00"/>
                </a:solidFill>
                <a:latin typeface="Courier New" panose="02070309020205020404" pitchFamily="49" charset="0"/>
              </a:rPr>
              <a:t>(30, 1500, 1000)</a:t>
            </a:r>
            <a:r>
              <a:rPr lang="en-US" altLang="en-US" sz="2800" b="1" dirty="0">
                <a:solidFill>
                  <a:srgbClr val="FFFF00"/>
                </a:solidFill>
                <a:latin typeface="+mj-lt"/>
              </a:rPr>
              <a:t> </a:t>
            </a:r>
            <a:r>
              <a:rPr lang="en-US" altLang="en-US" sz="2800" dirty="0">
                <a:latin typeface="+mj-lt"/>
              </a:rPr>
              <a:t>causes the robot to take 30 “steps” with the left wheel stationary and the right clockwise.</a:t>
            </a:r>
          </a:p>
        </p:txBody>
      </p:sp>
      <p:sp>
        <p:nvSpPr>
          <p:cNvPr id="6" name="Text Box 5">
            <a:extLst>
              <a:ext uri="{FF2B5EF4-FFF2-40B4-BE49-F238E27FC236}">
                <a16:creationId xmlns:a16="http://schemas.microsoft.com/office/drawing/2014/main" id="{547DBC20-EE3C-4ECB-912E-4BC21639E7E2}"/>
              </a:ext>
            </a:extLst>
          </p:cNvPr>
          <p:cNvSpPr txBox="1">
            <a:spLocks noChangeArrowheads="1"/>
          </p:cNvSpPr>
          <p:nvPr/>
        </p:nvSpPr>
        <p:spPr bwMode="auto">
          <a:xfrm>
            <a:off x="1074057" y="1737808"/>
            <a:ext cx="102906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err="1">
                <a:latin typeface="Courier New" panose="02070309020205020404" pitchFamily="49" charset="0"/>
              </a:rPr>
              <a:t>robotSteps</a:t>
            </a:r>
            <a:r>
              <a:rPr lang="en-US" altLang="en-US" b="1" dirty="0">
                <a:latin typeface="Courier New" panose="02070309020205020404" pitchFamily="49" charset="0"/>
              </a:rPr>
              <a:t>(</a:t>
            </a:r>
            <a:r>
              <a:rPr lang="en-US" altLang="en-US" b="1" i="1" dirty="0" err="1">
                <a:latin typeface="Times New Roman" panose="02020603050405020304" pitchFamily="18" charset="0"/>
                <a:cs typeface="Times New Roman" panose="02020603050405020304" pitchFamily="18" charset="0"/>
              </a:rPr>
              <a:t>numberOfSteps</a:t>
            </a:r>
            <a:r>
              <a:rPr lang="en-US" altLang="en-US" b="1" dirty="0">
                <a:latin typeface="Courier New" panose="02070309020205020404" pitchFamily="49" charset="0"/>
              </a:rPr>
              <a:t>, </a:t>
            </a:r>
            <a:r>
              <a:rPr lang="en-US" altLang="en-US" b="1" i="1" dirty="0" err="1">
                <a:latin typeface="Times New Roman" panose="02020603050405020304" pitchFamily="18" charset="0"/>
                <a:cs typeface="Times New Roman" panose="02020603050405020304" pitchFamily="18" charset="0"/>
              </a:rPr>
              <a:t>leftValue</a:t>
            </a:r>
            <a:r>
              <a:rPr lang="en-US" altLang="en-US" b="1" dirty="0">
                <a:latin typeface="Courier New" panose="02070309020205020404" pitchFamily="49" charset="0"/>
              </a:rPr>
              <a:t>, </a:t>
            </a:r>
            <a:r>
              <a:rPr lang="en-US" altLang="en-US" b="1" i="1" dirty="0" err="1">
                <a:latin typeface="Times New Roman" panose="02020603050405020304" pitchFamily="18" charset="0"/>
                <a:cs typeface="Times New Roman" panose="02020603050405020304" pitchFamily="18" charset="0"/>
              </a:rPr>
              <a:t>rightValue</a:t>
            </a:r>
            <a:r>
              <a:rPr lang="en-US" altLang="en-US" b="1" dirty="0">
                <a:latin typeface="Courier New" panose="02070309020205020404" pitchFamily="49" charset="0"/>
              </a:rPr>
              <a:t>);</a:t>
            </a:r>
          </a:p>
        </p:txBody>
      </p:sp>
      <p:sp>
        <p:nvSpPr>
          <p:cNvPr id="7" name="Slide Number Placeholder 2">
            <a:extLst>
              <a:ext uri="{FF2B5EF4-FFF2-40B4-BE49-F238E27FC236}">
                <a16:creationId xmlns:a16="http://schemas.microsoft.com/office/drawing/2014/main" id="{04289A31-24BF-46B1-A563-ED5584E7FEEF}"/>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72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03085" y="0"/>
            <a:ext cx="10363201" cy="993417"/>
          </a:xfrm>
        </p:spPr>
        <p:txBody>
          <a:bodyPr>
            <a:normAutofit/>
          </a:bodyPr>
          <a:lstStyle/>
          <a:p>
            <a:pPr eaLnBrk="1" hangingPunct="1"/>
            <a:r>
              <a:rPr lang="en-US" altLang="en-US" dirty="0">
                <a:solidFill>
                  <a:srgbClr val="FFFF00"/>
                </a:solidFill>
              </a:rPr>
              <a:t>A Quick Explanation about Servo PWM</a:t>
            </a:r>
          </a:p>
        </p:txBody>
      </p:sp>
      <p:sp>
        <p:nvSpPr>
          <p:cNvPr id="23555" name="Text Box 3"/>
          <p:cNvSpPr txBox="1">
            <a:spLocks noChangeArrowheads="1"/>
          </p:cNvSpPr>
          <p:nvPr/>
        </p:nvSpPr>
        <p:spPr bwMode="auto">
          <a:xfrm>
            <a:off x="1103085" y="1248833"/>
            <a:ext cx="5410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The numbers </a:t>
            </a:r>
            <a:r>
              <a:rPr lang="en-US" altLang="en-US" b="1" dirty="0">
                <a:solidFill>
                  <a:srgbClr val="FFFF00"/>
                </a:solidFill>
                <a:latin typeface="Courier New" panose="02070309020205020404" pitchFamily="49" charset="0"/>
                <a:cs typeface="Courier New" panose="02070309020205020404" pitchFamily="49" charset="0"/>
              </a:rPr>
              <a:t>1000</a:t>
            </a:r>
            <a:r>
              <a:rPr lang="en-US" altLang="en-US" dirty="0">
                <a:latin typeface="+mj-lt"/>
              </a:rPr>
              <a:t>, </a:t>
            </a:r>
            <a:r>
              <a:rPr lang="en-US" altLang="en-US" b="1" dirty="0">
                <a:solidFill>
                  <a:srgbClr val="FFFF00"/>
                </a:solidFill>
                <a:latin typeface="Courier New" panose="02070309020205020404" pitchFamily="49" charset="0"/>
                <a:cs typeface="Courier New" panose="02070309020205020404" pitchFamily="49" charset="0"/>
              </a:rPr>
              <a:t>1500</a:t>
            </a:r>
            <a:r>
              <a:rPr lang="en-US" altLang="en-US" dirty="0">
                <a:latin typeface="+mj-lt"/>
              </a:rPr>
              <a:t>, and </a:t>
            </a:r>
            <a:r>
              <a:rPr lang="en-US" altLang="en-US" b="1" dirty="0">
                <a:solidFill>
                  <a:srgbClr val="FFFF00"/>
                </a:solidFill>
                <a:latin typeface="Courier New" panose="02070309020205020404" pitchFamily="49" charset="0"/>
                <a:cs typeface="Courier New" panose="02070309020205020404" pitchFamily="49" charset="0"/>
              </a:rPr>
              <a:t>2000</a:t>
            </a:r>
            <a:r>
              <a:rPr lang="en-US" altLang="en-US" dirty="0">
                <a:latin typeface="+mj-lt"/>
              </a:rPr>
              <a:t>, and aren’t magic numbers.  </a:t>
            </a:r>
          </a:p>
          <a:p>
            <a:pPr>
              <a:spcBef>
                <a:spcPct val="50000"/>
              </a:spcBef>
              <a:buFontTx/>
              <a:buNone/>
            </a:pPr>
            <a:r>
              <a:rPr lang="en-US" altLang="en-US" dirty="0">
                <a:latin typeface="+mj-lt"/>
              </a:rPr>
              <a:t>They are </a:t>
            </a:r>
            <a:r>
              <a:rPr lang="en-US" altLang="en-US" b="1" dirty="0" err="1">
                <a:solidFill>
                  <a:srgbClr val="FFFF00"/>
                </a:solidFill>
                <a:latin typeface="+mj-lt"/>
              </a:rPr>
              <a:t>pulsewidths</a:t>
            </a:r>
            <a:r>
              <a:rPr lang="en-US" altLang="en-US" dirty="0">
                <a:latin typeface="+mj-lt"/>
              </a:rPr>
              <a:t>, which are interpreted by the servos as </a:t>
            </a:r>
            <a:r>
              <a:rPr lang="en-US" altLang="en-US" dirty="0">
                <a:solidFill>
                  <a:srgbClr val="FFFF00"/>
                </a:solidFill>
                <a:latin typeface="+mj-lt"/>
              </a:rPr>
              <a:t>positions</a:t>
            </a:r>
            <a:r>
              <a:rPr lang="en-US" altLang="en-US" dirty="0">
                <a:latin typeface="+mj-lt"/>
              </a:rPr>
              <a:t>.</a:t>
            </a:r>
          </a:p>
          <a:p>
            <a:pPr>
              <a:spcBef>
                <a:spcPct val="50000"/>
              </a:spcBef>
              <a:buFontTx/>
              <a:buNone/>
            </a:pPr>
            <a:r>
              <a:rPr lang="en-US" altLang="en-US" dirty="0">
                <a:latin typeface="+mj-lt"/>
              </a:rPr>
              <a:t>This is known as </a:t>
            </a:r>
            <a:r>
              <a:rPr lang="en-US" altLang="en-US" i="1" dirty="0" err="1">
                <a:latin typeface="+mj-lt"/>
              </a:rPr>
              <a:t>pulsewidth</a:t>
            </a:r>
            <a:r>
              <a:rPr lang="en-US" altLang="en-US" i="1" dirty="0">
                <a:latin typeface="+mj-lt"/>
              </a:rPr>
              <a:t> modulation</a:t>
            </a:r>
            <a:r>
              <a:rPr lang="en-US" altLang="en-US" dirty="0">
                <a:latin typeface="+mj-lt"/>
              </a:rPr>
              <a:t>, or </a:t>
            </a:r>
            <a:r>
              <a:rPr lang="en-US" altLang="en-US" b="1" dirty="0">
                <a:solidFill>
                  <a:srgbClr val="FFFF00"/>
                </a:solidFill>
                <a:latin typeface="+mj-lt"/>
              </a:rPr>
              <a:t>PWM</a:t>
            </a:r>
            <a:r>
              <a:rPr lang="en-US" altLang="en-US" dirty="0">
                <a:latin typeface="+mj-lt"/>
              </a:rPr>
              <a:t>.</a:t>
            </a:r>
          </a:p>
        </p:txBody>
      </p:sp>
      <p:grpSp>
        <p:nvGrpSpPr>
          <p:cNvPr id="2" name="Group 1"/>
          <p:cNvGrpSpPr/>
          <p:nvPr/>
        </p:nvGrpSpPr>
        <p:grpSpPr>
          <a:xfrm>
            <a:off x="6836078" y="1879220"/>
            <a:ext cx="4985732" cy="2078817"/>
            <a:chOff x="1538033" y="4072745"/>
            <a:chExt cx="4985732" cy="2078817"/>
          </a:xfrm>
        </p:grpSpPr>
        <p:grpSp>
          <p:nvGrpSpPr>
            <p:cNvPr id="23557" name="Group 55"/>
            <p:cNvGrpSpPr>
              <a:grpSpLocks/>
            </p:cNvGrpSpPr>
            <p:nvPr/>
          </p:nvGrpSpPr>
          <p:grpSpPr bwMode="auto">
            <a:xfrm>
              <a:off x="1538033" y="4159809"/>
              <a:ext cx="4342303" cy="1991753"/>
              <a:chOff x="3140" y="2940"/>
              <a:chExt cx="2450" cy="1044"/>
            </a:xfrm>
          </p:grpSpPr>
          <p:grpSp>
            <p:nvGrpSpPr>
              <p:cNvPr id="23560" name="Group 52"/>
              <p:cNvGrpSpPr>
                <a:grpSpLocks/>
              </p:cNvGrpSpPr>
              <p:nvPr/>
            </p:nvGrpSpPr>
            <p:grpSpPr bwMode="auto">
              <a:xfrm>
                <a:off x="3140" y="3080"/>
                <a:ext cx="1809" cy="904"/>
                <a:chOff x="3140" y="3067"/>
                <a:chExt cx="1809" cy="904"/>
              </a:xfrm>
            </p:grpSpPr>
            <p:sp>
              <p:nvSpPr>
                <p:cNvPr id="23564" name="Rectangle 17"/>
                <p:cNvSpPr>
                  <a:spLocks noChangeArrowheads="1"/>
                </p:cNvSpPr>
                <p:nvPr/>
              </p:nvSpPr>
              <p:spPr bwMode="auto">
                <a:xfrm>
                  <a:off x="4326" y="3181"/>
                  <a:ext cx="506" cy="790"/>
                </a:xfrm>
                <a:prstGeom prst="rect">
                  <a:avLst/>
                </a:prstGeom>
                <a:solidFill>
                  <a:srgbClr val="969696"/>
                </a:solidFill>
                <a:ln w="9525">
                  <a:solidFill>
                    <a:schemeClr val="tx1"/>
                  </a:solidFill>
                  <a:miter lim="800000"/>
                  <a:headEnd/>
                  <a:tailEnd/>
                </a:ln>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3565" name="Oval 18"/>
                <p:cNvSpPr>
                  <a:spLocks noChangeArrowheads="1"/>
                </p:cNvSpPr>
                <p:nvPr/>
              </p:nvSpPr>
              <p:spPr bwMode="auto">
                <a:xfrm>
                  <a:off x="4331" y="3180"/>
                  <a:ext cx="506" cy="493"/>
                </a:xfrm>
                <a:prstGeom prst="ellipse">
                  <a:avLst/>
                </a:prstGeom>
                <a:solidFill>
                  <a:srgbClr val="00B050"/>
                </a:solidFill>
                <a:ln w="9525">
                  <a:solidFill>
                    <a:srgbClr val="000000"/>
                  </a:solidFill>
                  <a:round/>
                  <a:headEnd/>
                  <a:tailEnd/>
                </a:ln>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3566" name="AutoShape 19"/>
                <p:cNvSpPr>
                  <a:spLocks noChangeArrowheads="1"/>
                </p:cNvSpPr>
                <p:nvPr/>
              </p:nvSpPr>
              <p:spPr bwMode="auto">
                <a:xfrm>
                  <a:off x="4547" y="3181"/>
                  <a:ext cx="64" cy="237"/>
                </a:xfrm>
                <a:prstGeom prst="triangle">
                  <a:avLst>
                    <a:gd name="adj" fmla="val 50000"/>
                  </a:avLst>
                </a:prstGeom>
                <a:solidFill>
                  <a:srgbClr val="000000"/>
                </a:solidFill>
                <a:ln w="9525">
                  <a:solidFill>
                    <a:srgbClr val="000000"/>
                  </a:solidFill>
                  <a:miter lim="800000"/>
                  <a:headEnd/>
                  <a:tailEnd/>
                </a:ln>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3567" name="Line 20"/>
                <p:cNvSpPr>
                  <a:spLocks noChangeShapeType="1"/>
                </p:cNvSpPr>
                <p:nvPr/>
              </p:nvSpPr>
              <p:spPr bwMode="auto">
                <a:xfrm>
                  <a:off x="4848" y="3424"/>
                  <a:ext cx="1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68" name="Line 21"/>
                <p:cNvSpPr>
                  <a:spLocks noChangeShapeType="1"/>
                </p:cNvSpPr>
                <p:nvPr/>
              </p:nvSpPr>
              <p:spPr bwMode="auto">
                <a:xfrm>
                  <a:off x="4208" y="3424"/>
                  <a:ext cx="1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69" name="Line 22"/>
                <p:cNvSpPr>
                  <a:spLocks noChangeShapeType="1"/>
                </p:cNvSpPr>
                <p:nvPr/>
              </p:nvSpPr>
              <p:spPr bwMode="auto">
                <a:xfrm rot="5400000" flipH="1" flipV="1">
                  <a:off x="4529" y="3117"/>
                  <a:ext cx="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70" name="Text Box 29"/>
                <p:cNvSpPr txBox="1">
                  <a:spLocks noChangeArrowheads="1"/>
                </p:cNvSpPr>
                <p:nvPr/>
              </p:nvSpPr>
              <p:spPr bwMode="auto">
                <a:xfrm>
                  <a:off x="3140" y="3341"/>
                  <a:ext cx="98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t>2000µs = CCW</a:t>
                  </a:r>
                </a:p>
              </p:txBody>
            </p:sp>
          </p:grpSp>
          <p:sp>
            <p:nvSpPr>
              <p:cNvPr id="23561" name="AutoShape 30"/>
              <p:cNvSpPr>
                <a:spLocks noChangeArrowheads="1"/>
              </p:cNvSpPr>
              <p:nvPr/>
            </p:nvSpPr>
            <p:spPr bwMode="auto">
              <a:xfrm rot="19879334" flipH="1">
                <a:off x="3618" y="2940"/>
                <a:ext cx="473" cy="50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59 h 21600"/>
                  <a:gd name="T20" fmla="*/ 18449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217" y="6638"/>
                    </a:moveTo>
                    <a:cubicBezTo>
                      <a:pt x="15807" y="4463"/>
                      <a:pt x="13391" y="3151"/>
                      <a:pt x="10800" y="3151"/>
                    </a:cubicBezTo>
                    <a:cubicBezTo>
                      <a:pt x="9286" y="3150"/>
                      <a:pt x="7806" y="3600"/>
                      <a:pt x="6548" y="4441"/>
                    </a:cubicBezTo>
                    <a:lnTo>
                      <a:pt x="4796" y="1822"/>
                    </a:lnTo>
                    <a:cubicBezTo>
                      <a:pt x="6573" y="634"/>
                      <a:pt x="8662" y="-1"/>
                      <a:pt x="10800" y="0"/>
                    </a:cubicBezTo>
                    <a:cubicBezTo>
                      <a:pt x="14459" y="0"/>
                      <a:pt x="17870" y="1853"/>
                      <a:pt x="19861" y="4923"/>
                    </a:cubicBezTo>
                    <a:lnTo>
                      <a:pt x="22126" y="3454"/>
                    </a:lnTo>
                    <a:lnTo>
                      <a:pt x="20866" y="9367"/>
                    </a:lnTo>
                    <a:lnTo>
                      <a:pt x="14952" y="8107"/>
                    </a:lnTo>
                    <a:lnTo>
                      <a:pt x="17217" y="6638"/>
                    </a:lnTo>
                    <a:close/>
                  </a:path>
                </a:pathLst>
              </a:custGeom>
              <a:solidFill>
                <a:srgbClr val="00FF00"/>
              </a:solidFill>
              <a:ln w="9525">
                <a:solidFill>
                  <a:srgbClr val="000000"/>
                </a:solidFill>
                <a:miter lim="800000"/>
                <a:headEnd/>
                <a:tailEnd/>
              </a:ln>
            </p:spPr>
            <p:txBody>
              <a:bodyPr lIns="0" tIns="0" rIns="0" bIns="0"/>
              <a:lstStyle/>
              <a:p>
                <a:endParaRPr lang="en-US" dirty="0"/>
              </a:p>
            </p:txBody>
          </p:sp>
          <p:sp>
            <p:nvSpPr>
              <p:cNvPr id="23562" name="Text Box 31"/>
              <p:cNvSpPr txBox="1">
                <a:spLocks noChangeArrowheads="1"/>
              </p:cNvSpPr>
              <p:nvPr/>
            </p:nvSpPr>
            <p:spPr bwMode="auto">
              <a:xfrm>
                <a:off x="4316" y="3787"/>
                <a:ext cx="54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FFFFFF"/>
                    </a:solidFill>
                    <a:latin typeface="Tahoma" panose="020B0604030504040204" pitchFamily="34" charset="0"/>
                  </a:rPr>
                  <a:t>Servo</a:t>
                </a:r>
                <a:endParaRPr lang="en-US" altLang="en-US" sz="1600" b="1" dirty="0"/>
              </a:p>
            </p:txBody>
          </p:sp>
          <p:sp>
            <p:nvSpPr>
              <p:cNvPr id="23563" name="AutoShape 54"/>
              <p:cNvSpPr>
                <a:spLocks noChangeArrowheads="1"/>
              </p:cNvSpPr>
              <p:nvPr/>
            </p:nvSpPr>
            <p:spPr bwMode="auto">
              <a:xfrm rot="1720666">
                <a:off x="5117" y="2965"/>
                <a:ext cx="473" cy="50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59 h 21600"/>
                  <a:gd name="T20" fmla="*/ 18449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217" y="6638"/>
                    </a:moveTo>
                    <a:cubicBezTo>
                      <a:pt x="15807" y="4463"/>
                      <a:pt x="13391" y="3151"/>
                      <a:pt x="10800" y="3151"/>
                    </a:cubicBezTo>
                    <a:cubicBezTo>
                      <a:pt x="9286" y="3150"/>
                      <a:pt x="7806" y="3600"/>
                      <a:pt x="6548" y="4441"/>
                    </a:cubicBezTo>
                    <a:lnTo>
                      <a:pt x="4796" y="1822"/>
                    </a:lnTo>
                    <a:cubicBezTo>
                      <a:pt x="6573" y="634"/>
                      <a:pt x="8662" y="-1"/>
                      <a:pt x="10800" y="0"/>
                    </a:cubicBezTo>
                    <a:cubicBezTo>
                      <a:pt x="14459" y="0"/>
                      <a:pt x="17870" y="1853"/>
                      <a:pt x="19861" y="4923"/>
                    </a:cubicBezTo>
                    <a:lnTo>
                      <a:pt x="22126" y="3454"/>
                    </a:lnTo>
                    <a:lnTo>
                      <a:pt x="20866" y="9367"/>
                    </a:lnTo>
                    <a:lnTo>
                      <a:pt x="14952" y="8107"/>
                    </a:lnTo>
                    <a:lnTo>
                      <a:pt x="17217" y="6638"/>
                    </a:lnTo>
                    <a:close/>
                  </a:path>
                </a:pathLst>
              </a:custGeom>
              <a:solidFill>
                <a:srgbClr val="00FF00"/>
              </a:solidFill>
              <a:ln w="9525">
                <a:solidFill>
                  <a:srgbClr val="000000"/>
                </a:solidFill>
                <a:miter lim="800000"/>
                <a:headEnd/>
                <a:tailEnd/>
              </a:ln>
            </p:spPr>
            <p:txBody>
              <a:bodyPr lIns="0" tIns="0" rIns="0" bIns="0"/>
              <a:lstStyle/>
              <a:p>
                <a:endParaRPr lang="en-US"/>
              </a:p>
            </p:txBody>
          </p:sp>
        </p:grpSp>
        <p:sp>
          <p:nvSpPr>
            <p:cNvPr id="23558" name="Text Box 29"/>
            <p:cNvSpPr txBox="1">
              <a:spLocks noChangeArrowheads="1"/>
            </p:cNvSpPr>
            <p:nvPr/>
          </p:nvSpPr>
          <p:spPr bwMode="auto">
            <a:xfrm>
              <a:off x="3303471" y="4072745"/>
              <a:ext cx="1683433" cy="26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dirty="0"/>
                <a:t>1500µs = Stop</a:t>
              </a:r>
            </a:p>
          </p:txBody>
        </p:sp>
        <p:sp>
          <p:nvSpPr>
            <p:cNvPr id="23559" name="Text Box 29"/>
            <p:cNvSpPr txBox="1">
              <a:spLocks noChangeArrowheads="1"/>
            </p:cNvSpPr>
            <p:nvPr/>
          </p:nvSpPr>
          <p:spPr bwMode="auto">
            <a:xfrm>
              <a:off x="4898878" y="4984797"/>
              <a:ext cx="1624887" cy="36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t>1000µs = CW</a:t>
              </a:r>
            </a:p>
          </p:txBody>
        </p:sp>
      </p:grpSp>
      <p:sp>
        <p:nvSpPr>
          <p:cNvPr id="19" name="Slide Number Placeholder 2">
            <a:extLst>
              <a:ext uri="{FF2B5EF4-FFF2-40B4-BE49-F238E27FC236}">
                <a16:creationId xmlns:a16="http://schemas.microsoft.com/office/drawing/2014/main" id="{900EF409-08B6-4C0E-847F-83CA2BF495A1}"/>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One-Wire </a:t>
            </a:r>
            <a:r>
              <a:rPr lang="en-US" altLang="en-US" dirty="0" err="1">
                <a:solidFill>
                  <a:srgbClr val="FFFF00"/>
                </a:solidFill>
              </a:rPr>
              <a:t>i/O</a:t>
            </a:r>
            <a:endParaRPr lang="en-US" altLang="en-US" dirty="0"/>
          </a:p>
        </p:txBody>
      </p:sp>
      <p:sp>
        <p:nvSpPr>
          <p:cNvPr id="8196" name="Rectangle 4"/>
          <p:cNvSpPr>
            <a:spLocks noChangeArrowheads="1"/>
          </p:cNvSpPr>
          <p:nvPr/>
        </p:nvSpPr>
        <p:spPr bwMode="auto">
          <a:xfrm>
            <a:off x="1123950" y="1077476"/>
            <a:ext cx="4710793" cy="575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dirty="0">
                <a:latin typeface="+mn-lt"/>
              </a:rPr>
              <a:t>Each servo has three wires: </a:t>
            </a:r>
          </a:p>
          <a:p>
            <a:pPr marL="914400" indent="-457200">
              <a:spcBef>
                <a:spcPct val="0"/>
              </a:spcBef>
            </a:pPr>
            <a:r>
              <a:rPr lang="en-US" altLang="en-US" sz="2800" dirty="0">
                <a:latin typeface="+mn-lt"/>
              </a:rPr>
              <a:t>A black one for ground (</a:t>
            </a:r>
            <a:r>
              <a:rPr lang="en-US" altLang="en-US" sz="2800" i="1" dirty="0">
                <a:latin typeface="+mn-lt"/>
              </a:rPr>
              <a:t>outside</a:t>
            </a:r>
            <a:r>
              <a:rPr lang="en-US" altLang="en-US" sz="2800" dirty="0">
                <a:latin typeface="+mn-lt"/>
              </a:rPr>
              <a:t>)</a:t>
            </a:r>
          </a:p>
          <a:p>
            <a:pPr marL="914400" indent="-457200">
              <a:spcBef>
                <a:spcPct val="0"/>
              </a:spcBef>
            </a:pPr>
            <a:r>
              <a:rPr lang="en-US" altLang="en-US" sz="2800" dirty="0">
                <a:latin typeface="+mn-lt"/>
              </a:rPr>
              <a:t>A red one for power (</a:t>
            </a:r>
            <a:r>
              <a:rPr lang="en-US" altLang="en-US" sz="2800" i="1" dirty="0">
                <a:latin typeface="+mn-lt"/>
              </a:rPr>
              <a:t>center</a:t>
            </a:r>
            <a:r>
              <a:rPr lang="en-US" altLang="en-US" sz="2800" dirty="0">
                <a:latin typeface="+mn-lt"/>
              </a:rPr>
              <a:t>)</a:t>
            </a:r>
          </a:p>
          <a:p>
            <a:pPr marL="914400" indent="-457200">
              <a:spcBef>
                <a:spcPct val="0"/>
              </a:spcBef>
            </a:pPr>
            <a:r>
              <a:rPr lang="en-US" altLang="en-US" sz="2800" dirty="0">
                <a:latin typeface="+mn-lt"/>
              </a:rPr>
              <a:t>And a white one for signals between the Teensy and the servo (</a:t>
            </a:r>
            <a:r>
              <a:rPr lang="en-US" altLang="en-US" sz="2800" i="1" dirty="0">
                <a:latin typeface="+mn-lt"/>
              </a:rPr>
              <a:t>inside</a:t>
            </a:r>
            <a:r>
              <a:rPr lang="en-US" altLang="en-US" sz="2800" dirty="0">
                <a:latin typeface="+mn-lt"/>
              </a:rPr>
              <a:t>)  </a:t>
            </a:r>
          </a:p>
          <a:p>
            <a:pPr>
              <a:spcBef>
                <a:spcPts val="1200"/>
              </a:spcBef>
              <a:buNone/>
            </a:pPr>
            <a:r>
              <a:rPr lang="en-US" altLang="en-US" dirty="0">
                <a:latin typeface="+mn-lt"/>
              </a:rPr>
              <a:t>It is important to plug them in correctly!</a:t>
            </a:r>
          </a:p>
        </p:txBody>
      </p:sp>
      <p:pic>
        <p:nvPicPr>
          <p:cNvPr id="5" name="Picture 4">
            <a:extLst>
              <a:ext uri="{FF2B5EF4-FFF2-40B4-BE49-F238E27FC236}">
                <a16:creationId xmlns:a16="http://schemas.microsoft.com/office/drawing/2014/main" id="{FB263FAA-90FA-44D7-BB5E-6E0E27022273}"/>
              </a:ext>
            </a:extLst>
          </p:cNvPr>
          <p:cNvPicPr>
            <a:picLocks noChangeAspect="1"/>
          </p:cNvPicPr>
          <p:nvPr/>
        </p:nvPicPr>
        <p:blipFill>
          <a:blip r:embed="rId3"/>
          <a:stretch>
            <a:fillRect/>
          </a:stretch>
        </p:blipFill>
        <p:spPr>
          <a:xfrm>
            <a:off x="5936342" y="3089236"/>
            <a:ext cx="6165216" cy="3708401"/>
          </a:xfrm>
          <a:prstGeom prst="rect">
            <a:avLst/>
          </a:prstGeom>
        </p:spPr>
      </p:pic>
      <p:pic>
        <p:nvPicPr>
          <p:cNvPr id="2" name="Picture 1">
            <a:extLst>
              <a:ext uri="{FF2B5EF4-FFF2-40B4-BE49-F238E27FC236}">
                <a16:creationId xmlns:a16="http://schemas.microsoft.com/office/drawing/2014/main" id="{859F77E5-D66F-41EA-AA8A-8DB15A4D6844}"/>
              </a:ext>
            </a:extLst>
          </p:cNvPr>
          <p:cNvPicPr>
            <a:picLocks noChangeAspect="1"/>
          </p:cNvPicPr>
          <p:nvPr/>
        </p:nvPicPr>
        <p:blipFill>
          <a:blip r:embed="rId4"/>
          <a:stretch>
            <a:fillRect/>
          </a:stretch>
        </p:blipFill>
        <p:spPr>
          <a:xfrm>
            <a:off x="5936342" y="542472"/>
            <a:ext cx="4861397" cy="2489411"/>
          </a:xfrm>
          <a:prstGeom prst="rect">
            <a:avLst/>
          </a:prstGeom>
        </p:spPr>
      </p:pic>
      <p:sp>
        <p:nvSpPr>
          <p:cNvPr id="6" name="Slide Number Placeholder 2">
            <a:extLst>
              <a:ext uri="{FF2B5EF4-FFF2-40B4-BE49-F238E27FC236}">
                <a16:creationId xmlns:a16="http://schemas.microsoft.com/office/drawing/2014/main" id="{35F8718C-6B98-460B-89FD-999CFEC310B4}"/>
              </a:ext>
            </a:extLst>
          </p:cNvPr>
          <p:cNvSpPr>
            <a:spLocks noGrp="1"/>
          </p:cNvSpPr>
          <p:nvPr>
            <p:ph type="sldNum" sz="quarter" idx="12"/>
          </p:nvPr>
        </p:nvSpPr>
        <p:spPr>
          <a:xfrm>
            <a:off x="11312425" y="6163751"/>
            <a:ext cx="771089" cy="365125"/>
          </a:xfrm>
        </p:spPr>
        <p:txBody>
          <a:bodyPr/>
          <a:lstStyle/>
          <a:p>
            <a:fld id="{B9698738-B369-4EC2-B00C-B62D0CC57A96}" type="slidenum">
              <a:rPr lang="en-US" smtClean="0">
                <a:solidFill>
                  <a:schemeClr val="bg1"/>
                </a:solidFill>
              </a:rPr>
              <a:t>74</a:t>
            </a:fld>
            <a:endParaRPr lang="en-US">
              <a:solidFill>
                <a:schemeClr val="bg1"/>
              </a:solidFill>
            </a:endParaRPr>
          </a:p>
        </p:txBody>
      </p:sp>
    </p:spTree>
    <p:extLst>
      <p:ext uri="{BB962C8B-B14F-4D97-AF65-F5344CB8AC3E}">
        <p14:creationId xmlns:p14="http://schemas.microsoft.com/office/powerpoint/2010/main" val="17104788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32113" y="-1"/>
            <a:ext cx="10319657" cy="1028701"/>
          </a:xfrm>
        </p:spPr>
        <p:txBody>
          <a:bodyPr>
            <a:normAutofit/>
          </a:bodyPr>
          <a:lstStyle/>
          <a:p>
            <a:pPr eaLnBrk="1" hangingPunct="1"/>
            <a:r>
              <a:rPr lang="en-US" altLang="en-US" dirty="0">
                <a:solidFill>
                  <a:srgbClr val="FFFF00"/>
                </a:solidFill>
              </a:rPr>
              <a:t>Experiment with Robot Motion!</a:t>
            </a:r>
          </a:p>
        </p:txBody>
      </p:sp>
      <p:sp>
        <p:nvSpPr>
          <p:cNvPr id="5" name="Text Box 4"/>
          <p:cNvSpPr txBox="1">
            <a:spLocks noChangeArrowheads="1"/>
          </p:cNvSpPr>
          <p:nvPr/>
        </p:nvSpPr>
        <p:spPr bwMode="auto">
          <a:xfrm>
            <a:off x="3276600" y="2790873"/>
            <a:ext cx="6553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2000, 1000);</a:t>
            </a:r>
          </a:p>
          <a:p>
            <a:pPr>
              <a:spcBef>
                <a:spcPct val="50000"/>
              </a:spcBef>
              <a:buFontTx/>
              <a:buAutoNum type="arabicPeriod"/>
            </a:pPr>
            <a:endParaRPr lang="en-US" altLang="en-US" sz="2400" b="1" dirty="0">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a:p>
            <a:pPr>
              <a:spcBef>
                <a:spcPct val="50000"/>
              </a:spcBef>
              <a:buFontTx/>
              <a:buAutoNum type="arabicPeriod"/>
            </a:pPr>
            <a:endParaRPr lang="en-US" altLang="en-US" sz="2400" b="1" dirty="0">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a:p>
            <a:pPr>
              <a:spcBef>
                <a:spcPct val="50000"/>
              </a:spcBef>
              <a:buFontTx/>
              <a:buAutoNum type="arabicPeriod"/>
            </a:pPr>
            <a:endParaRPr lang="en-US" altLang="en-US" sz="2400" b="1" dirty="0">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p:txBody>
      </p:sp>
      <p:sp>
        <p:nvSpPr>
          <p:cNvPr id="3" name="Bent Arrow 2"/>
          <p:cNvSpPr/>
          <p:nvPr/>
        </p:nvSpPr>
        <p:spPr bwMode="auto">
          <a:xfrm rot="10800000" flipH="1">
            <a:off x="2495550" y="2681288"/>
            <a:ext cx="685800" cy="457200"/>
          </a:xfrm>
          <a:prstGeom prst="bentArrow">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7" name="Bent Arrow 6"/>
          <p:cNvSpPr/>
          <p:nvPr/>
        </p:nvSpPr>
        <p:spPr bwMode="auto">
          <a:xfrm rot="10800000" flipH="1">
            <a:off x="2495550" y="3743325"/>
            <a:ext cx="685800" cy="457200"/>
          </a:xfrm>
          <a:prstGeom prst="bentArrow">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8" name="Bent Arrow 7"/>
          <p:cNvSpPr/>
          <p:nvPr/>
        </p:nvSpPr>
        <p:spPr bwMode="auto">
          <a:xfrm rot="10800000" flipH="1">
            <a:off x="2495550" y="4843463"/>
            <a:ext cx="685800" cy="457200"/>
          </a:xfrm>
          <a:prstGeom prst="bentArrow">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9" name="Bent Arrow 8"/>
          <p:cNvSpPr/>
          <p:nvPr/>
        </p:nvSpPr>
        <p:spPr bwMode="auto">
          <a:xfrm rot="10800000" flipH="1">
            <a:off x="2495550" y="5980113"/>
            <a:ext cx="685800" cy="457200"/>
          </a:xfrm>
          <a:prstGeom prst="bentArrow">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11" name="Text Box 4"/>
          <p:cNvSpPr txBox="1">
            <a:spLocks noChangeArrowheads="1"/>
          </p:cNvSpPr>
          <p:nvPr/>
        </p:nvSpPr>
        <p:spPr bwMode="auto">
          <a:xfrm>
            <a:off x="3276598" y="2800398"/>
            <a:ext cx="6553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a:p>
            <a:pPr>
              <a:spcBef>
                <a:spcPct val="50000"/>
              </a:spcBef>
              <a:buFontTx/>
              <a:buAutoNum type="arabicPeriod"/>
            </a:pPr>
            <a:endParaRPr lang="en-US" altLang="en-US" sz="2400" b="1" dirty="0">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a:p>
            <a:pPr>
              <a:spcBef>
                <a:spcPct val="50000"/>
              </a:spcBef>
              <a:buFontTx/>
              <a:buAutoNum type="arabicPeriod"/>
            </a:pPr>
            <a:endParaRPr lang="en-US" altLang="en-US" sz="2400" b="1" dirty="0">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a:p>
            <a:pPr>
              <a:spcBef>
                <a:spcPct val="50000"/>
              </a:spcBef>
              <a:buFontTx/>
              <a:buAutoNum type="arabicPeriod"/>
            </a:pPr>
            <a:endParaRPr lang="en-US" altLang="en-US" sz="2400" b="1" dirty="0">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p:txBody>
      </p:sp>
      <p:sp>
        <p:nvSpPr>
          <p:cNvPr id="12" name="Text Box 4">
            <a:extLst>
              <a:ext uri="{FF2B5EF4-FFF2-40B4-BE49-F238E27FC236}">
                <a16:creationId xmlns:a16="http://schemas.microsoft.com/office/drawing/2014/main" id="{DA12E028-51B3-4952-8C32-D27C08834856}"/>
              </a:ext>
            </a:extLst>
          </p:cNvPr>
          <p:cNvSpPr txBox="1">
            <a:spLocks noChangeArrowheads="1"/>
          </p:cNvSpPr>
          <p:nvPr/>
        </p:nvSpPr>
        <p:spPr bwMode="auto">
          <a:xfrm>
            <a:off x="3276600" y="2788001"/>
            <a:ext cx="6553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2000, 1000);</a:t>
            </a:r>
          </a:p>
          <a:p>
            <a:pPr>
              <a:spcBef>
                <a:spcPct val="50000"/>
              </a:spcBef>
              <a:buFontTx/>
              <a:buAutoNum type="arabicPeriod"/>
            </a:pPr>
            <a:endParaRPr lang="en-US" altLang="en-US" sz="2400" b="1" dirty="0">
              <a:solidFill>
                <a:srgbClr val="FFFF00"/>
              </a:solidFill>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1000, 2000);</a:t>
            </a:r>
          </a:p>
          <a:p>
            <a:pPr>
              <a:spcBef>
                <a:spcPct val="50000"/>
              </a:spcBef>
              <a:buFontTx/>
              <a:buAutoNum type="arabicPeriod"/>
            </a:pPr>
            <a:endParaRPr lang="en-US" altLang="en-US" sz="2400" b="1" dirty="0">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a:p>
            <a:pPr>
              <a:spcBef>
                <a:spcPct val="50000"/>
              </a:spcBef>
              <a:buFontTx/>
              <a:buAutoNum type="arabicPeriod"/>
            </a:pPr>
            <a:endParaRPr lang="en-US" altLang="en-US" sz="2400" b="1" dirty="0">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p:txBody>
      </p:sp>
      <p:sp>
        <p:nvSpPr>
          <p:cNvPr id="13" name="Text Box 4">
            <a:extLst>
              <a:ext uri="{FF2B5EF4-FFF2-40B4-BE49-F238E27FC236}">
                <a16:creationId xmlns:a16="http://schemas.microsoft.com/office/drawing/2014/main" id="{97C8CF74-2BFB-436F-B550-88A6B67EB158}"/>
              </a:ext>
            </a:extLst>
          </p:cNvPr>
          <p:cNvSpPr txBox="1">
            <a:spLocks noChangeArrowheads="1"/>
          </p:cNvSpPr>
          <p:nvPr/>
        </p:nvSpPr>
        <p:spPr bwMode="auto">
          <a:xfrm>
            <a:off x="3276598" y="2797526"/>
            <a:ext cx="6553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2000, 1000);</a:t>
            </a:r>
          </a:p>
          <a:p>
            <a:pPr>
              <a:spcBef>
                <a:spcPct val="50000"/>
              </a:spcBef>
              <a:buFontTx/>
              <a:buAutoNum type="arabicPeriod"/>
            </a:pPr>
            <a:endParaRPr lang="en-US" altLang="en-US" sz="2400" b="1" dirty="0">
              <a:solidFill>
                <a:srgbClr val="FFFF00"/>
              </a:solidFill>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1000, 2000);</a:t>
            </a:r>
          </a:p>
          <a:p>
            <a:pPr>
              <a:spcBef>
                <a:spcPct val="50000"/>
              </a:spcBef>
              <a:buFontTx/>
              <a:buAutoNum type="arabicPeriod"/>
            </a:pPr>
            <a:endParaRPr lang="en-US" altLang="en-US" sz="2400" b="1" dirty="0">
              <a:solidFill>
                <a:srgbClr val="FFFF00"/>
              </a:solidFill>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1000, 1000);</a:t>
            </a:r>
          </a:p>
          <a:p>
            <a:pPr>
              <a:spcBef>
                <a:spcPct val="50000"/>
              </a:spcBef>
              <a:buFontTx/>
              <a:buAutoNum type="arabicPeriod"/>
            </a:pPr>
            <a:endParaRPr lang="en-US" altLang="en-US" sz="2400" b="1" dirty="0">
              <a:solidFill>
                <a:srgbClr val="FFFF00"/>
              </a:solidFill>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latin typeface="Courier New" panose="02070309020205020404" pitchFamily="49" charset="0"/>
                <a:cs typeface="Courier New" panose="02070309020205020404" pitchFamily="49" charset="0"/>
              </a:rPr>
              <a:t>robotSteps</a:t>
            </a:r>
            <a:r>
              <a:rPr lang="en-US" altLang="en-US" sz="2400" b="1" dirty="0">
                <a:latin typeface="Courier New" panose="02070309020205020404" pitchFamily="49" charset="0"/>
                <a:cs typeface="Courier New" panose="02070309020205020404" pitchFamily="49" charset="0"/>
              </a:rPr>
              <a:t>(_____, _____, _____);</a:t>
            </a:r>
          </a:p>
        </p:txBody>
      </p:sp>
      <p:sp>
        <p:nvSpPr>
          <p:cNvPr id="14" name="Text Box 4">
            <a:extLst>
              <a:ext uri="{FF2B5EF4-FFF2-40B4-BE49-F238E27FC236}">
                <a16:creationId xmlns:a16="http://schemas.microsoft.com/office/drawing/2014/main" id="{EFE688D8-7405-4C83-9876-CCC31A89C735}"/>
              </a:ext>
            </a:extLst>
          </p:cNvPr>
          <p:cNvSpPr txBox="1">
            <a:spLocks noChangeArrowheads="1"/>
          </p:cNvSpPr>
          <p:nvPr/>
        </p:nvSpPr>
        <p:spPr bwMode="auto">
          <a:xfrm>
            <a:off x="3276600" y="2788001"/>
            <a:ext cx="6553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2000, 1000);</a:t>
            </a:r>
            <a:endParaRPr lang="en-US" altLang="en-US" sz="2400" b="1" dirty="0">
              <a:latin typeface="Courier New" panose="02070309020205020404" pitchFamily="49" charset="0"/>
              <a:cs typeface="Courier New" panose="02070309020205020404" pitchFamily="49" charset="0"/>
            </a:endParaRPr>
          </a:p>
          <a:p>
            <a:pPr>
              <a:spcBef>
                <a:spcPct val="50000"/>
              </a:spcBef>
              <a:buFontTx/>
              <a:buAutoNum type="arabicPeriod"/>
            </a:pPr>
            <a:endParaRPr lang="en-US" altLang="en-US" sz="2400" b="1" dirty="0">
              <a:solidFill>
                <a:srgbClr val="FFFF00"/>
              </a:solidFill>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1000, 2000);</a:t>
            </a:r>
          </a:p>
          <a:p>
            <a:pPr>
              <a:spcBef>
                <a:spcPct val="50000"/>
              </a:spcBef>
              <a:buFontTx/>
              <a:buAutoNum type="arabicPeriod"/>
            </a:pPr>
            <a:endParaRPr lang="en-US" altLang="en-US" sz="2400" b="1" dirty="0">
              <a:solidFill>
                <a:srgbClr val="FFFF00"/>
              </a:solidFill>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1000, 1000);</a:t>
            </a:r>
          </a:p>
          <a:p>
            <a:pPr>
              <a:spcBef>
                <a:spcPct val="50000"/>
              </a:spcBef>
              <a:buFontTx/>
              <a:buAutoNum type="arabicPeriod"/>
            </a:pPr>
            <a:endParaRPr lang="en-US" altLang="en-US" sz="2400" b="1" dirty="0">
              <a:solidFill>
                <a:srgbClr val="FFFF00"/>
              </a:solidFill>
              <a:latin typeface="Courier New" panose="02070309020205020404" pitchFamily="49" charset="0"/>
              <a:cs typeface="Courier New" panose="02070309020205020404" pitchFamily="49" charset="0"/>
            </a:endParaRPr>
          </a:p>
          <a:p>
            <a:pPr>
              <a:spcBef>
                <a:spcPct val="50000"/>
              </a:spcBef>
              <a:buFontTx/>
              <a:buAutoNum type="arabicPeriod"/>
            </a:pPr>
            <a:r>
              <a:rPr lang="en-US" altLang="en-US" sz="2400" b="1" dirty="0" err="1">
                <a:solidFill>
                  <a:srgbClr val="FFFF00"/>
                </a:solidFill>
                <a:latin typeface="Courier New" panose="02070309020205020404" pitchFamily="49" charset="0"/>
                <a:cs typeface="Courier New" panose="02070309020205020404" pitchFamily="49" charset="0"/>
              </a:rPr>
              <a:t>robotSteps</a:t>
            </a:r>
            <a:r>
              <a:rPr lang="en-US" altLang="en-US" sz="2400" b="1" dirty="0">
                <a:solidFill>
                  <a:srgbClr val="FFFF00"/>
                </a:solidFill>
                <a:latin typeface="Courier New" panose="02070309020205020404" pitchFamily="49" charset="0"/>
                <a:cs typeface="Courier New" panose="02070309020205020404" pitchFamily="49" charset="0"/>
              </a:rPr>
              <a:t>(30, 2000, 2000);</a:t>
            </a:r>
          </a:p>
        </p:txBody>
      </p:sp>
      <p:sp>
        <p:nvSpPr>
          <p:cNvPr id="20483" name="Text Box 4"/>
          <p:cNvSpPr txBox="1">
            <a:spLocks noChangeArrowheads="1"/>
          </p:cNvSpPr>
          <p:nvPr/>
        </p:nvSpPr>
        <p:spPr bwMode="auto">
          <a:xfrm>
            <a:off x="1132112" y="987508"/>
            <a:ext cx="7374579" cy="558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2114550" indent="-51435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a:latin typeface="+mj-lt"/>
              </a:rPr>
              <a:t>Make the robot move in the following ways.  Refer to the diagram for assistance.</a:t>
            </a:r>
          </a:p>
          <a:p>
            <a:pPr>
              <a:spcBef>
                <a:spcPts val="1200"/>
              </a:spcBef>
              <a:buFontTx/>
              <a:buAutoNum type="arabicPeriod"/>
            </a:pPr>
            <a:r>
              <a:rPr lang="en-US" altLang="en-US" sz="2800" dirty="0">
                <a:latin typeface="+mj-lt"/>
              </a:rPr>
              <a:t> Move both wheels 30 steps </a:t>
            </a:r>
            <a:r>
              <a:rPr lang="en-US" altLang="en-US" sz="2800" b="1" dirty="0">
                <a:latin typeface="+mj-lt"/>
              </a:rPr>
              <a:t>forward</a:t>
            </a:r>
            <a:endParaRPr lang="en-US" altLang="en-US" sz="2800" dirty="0">
              <a:latin typeface="+mj-lt"/>
            </a:endParaRPr>
          </a:p>
          <a:p>
            <a:pPr>
              <a:spcBef>
                <a:spcPts val="1200"/>
              </a:spcBef>
              <a:buFontTx/>
              <a:buAutoNum type="arabicPeriod"/>
            </a:pPr>
            <a:endParaRPr lang="en-US" altLang="en-US" sz="2800" dirty="0">
              <a:latin typeface="+mj-lt"/>
            </a:endParaRPr>
          </a:p>
          <a:p>
            <a:pPr>
              <a:spcBef>
                <a:spcPts val="1200"/>
              </a:spcBef>
              <a:buFontTx/>
              <a:buAutoNum type="arabicPeriod"/>
            </a:pPr>
            <a:r>
              <a:rPr lang="en-US" altLang="en-US" sz="2800" dirty="0">
                <a:latin typeface="+mj-lt"/>
              </a:rPr>
              <a:t> Move both wheels 30 steps </a:t>
            </a:r>
            <a:r>
              <a:rPr lang="en-US" altLang="en-US" sz="2800" b="1" dirty="0">
                <a:latin typeface="+mj-lt"/>
              </a:rPr>
              <a:t>backward</a:t>
            </a:r>
            <a:endParaRPr lang="en-US" altLang="en-US" sz="2800" dirty="0">
              <a:latin typeface="+mj-lt"/>
            </a:endParaRPr>
          </a:p>
          <a:p>
            <a:pPr>
              <a:spcBef>
                <a:spcPts val="1200"/>
              </a:spcBef>
              <a:buFontTx/>
              <a:buAutoNum type="arabicPeriod"/>
            </a:pPr>
            <a:endParaRPr lang="en-US" altLang="en-US" sz="2800" dirty="0">
              <a:latin typeface="+mj-lt"/>
            </a:endParaRPr>
          </a:p>
          <a:p>
            <a:pPr>
              <a:spcBef>
                <a:spcPts val="1200"/>
              </a:spcBef>
              <a:buFontTx/>
              <a:buAutoNum type="arabicPeriod"/>
            </a:pPr>
            <a:r>
              <a:rPr lang="en-US" altLang="en-US" sz="2800" dirty="0">
                <a:latin typeface="+mj-lt"/>
              </a:rPr>
              <a:t> Spin the robot 30 steps </a:t>
            </a:r>
            <a:r>
              <a:rPr lang="en-US" altLang="en-US" sz="2800" b="1" dirty="0">
                <a:latin typeface="+mj-lt"/>
              </a:rPr>
              <a:t>left</a:t>
            </a:r>
            <a:endParaRPr lang="en-US" altLang="en-US" sz="2800" dirty="0">
              <a:latin typeface="+mj-lt"/>
            </a:endParaRPr>
          </a:p>
          <a:p>
            <a:pPr>
              <a:spcBef>
                <a:spcPts val="1200"/>
              </a:spcBef>
              <a:buFontTx/>
              <a:buAutoNum type="arabicPeriod"/>
            </a:pPr>
            <a:endParaRPr lang="en-US" altLang="en-US" sz="2800" dirty="0">
              <a:latin typeface="+mj-lt"/>
            </a:endParaRPr>
          </a:p>
          <a:p>
            <a:pPr>
              <a:spcBef>
                <a:spcPts val="1200"/>
              </a:spcBef>
              <a:buFontTx/>
              <a:buAutoNum type="arabicPeriod"/>
            </a:pPr>
            <a:r>
              <a:rPr lang="en-US" altLang="en-US" sz="2800" dirty="0">
                <a:latin typeface="+mj-lt"/>
              </a:rPr>
              <a:t> Spin the robot 30 steps </a:t>
            </a:r>
            <a:r>
              <a:rPr lang="en-US" altLang="en-US" sz="2800" b="1" dirty="0">
                <a:latin typeface="+mj-lt"/>
              </a:rPr>
              <a:t>right</a:t>
            </a:r>
            <a:endParaRPr lang="en-US" altLang="en-US" sz="2800" dirty="0">
              <a:latin typeface="+mj-lt"/>
            </a:endParaRPr>
          </a:p>
          <a:p>
            <a:pPr lvl="3">
              <a:spcBef>
                <a:spcPct val="50000"/>
              </a:spcBef>
              <a:buFont typeface="Arial" panose="020B0604020202020204" pitchFamily="34" charset="0"/>
              <a:buAutoNum type="arabicPeriod"/>
            </a:pPr>
            <a:endParaRPr lang="en-US" altLang="en-US" sz="1800" dirty="0">
              <a:latin typeface="+mj-lt"/>
            </a:endParaRPr>
          </a:p>
        </p:txBody>
      </p:sp>
      <p:grpSp>
        <p:nvGrpSpPr>
          <p:cNvPr id="15" name="Group 14">
            <a:extLst>
              <a:ext uri="{FF2B5EF4-FFF2-40B4-BE49-F238E27FC236}">
                <a16:creationId xmlns:a16="http://schemas.microsoft.com/office/drawing/2014/main" id="{99596B42-40AB-4CDD-A4CB-D4C175FCE804}"/>
              </a:ext>
            </a:extLst>
          </p:cNvPr>
          <p:cNvGrpSpPr/>
          <p:nvPr/>
        </p:nvGrpSpPr>
        <p:grpSpPr>
          <a:xfrm>
            <a:off x="8472094" y="271950"/>
            <a:ext cx="3481366" cy="2332723"/>
            <a:chOff x="2385225" y="3818839"/>
            <a:chExt cx="3481366" cy="2332723"/>
          </a:xfrm>
        </p:grpSpPr>
        <p:grpSp>
          <p:nvGrpSpPr>
            <p:cNvPr id="16" name="Group 55">
              <a:extLst>
                <a:ext uri="{FF2B5EF4-FFF2-40B4-BE49-F238E27FC236}">
                  <a16:creationId xmlns:a16="http://schemas.microsoft.com/office/drawing/2014/main" id="{D06007B0-859F-479C-9263-B49C1441182E}"/>
                </a:ext>
              </a:extLst>
            </p:cNvPr>
            <p:cNvGrpSpPr>
              <a:grpSpLocks/>
            </p:cNvGrpSpPr>
            <p:nvPr/>
          </p:nvGrpSpPr>
          <p:grpSpPr bwMode="auto">
            <a:xfrm>
              <a:off x="2385225" y="4230398"/>
              <a:ext cx="2977579" cy="1921164"/>
              <a:chOff x="3618" y="2977"/>
              <a:chExt cx="1680" cy="1007"/>
            </a:xfrm>
          </p:grpSpPr>
          <p:grpSp>
            <p:nvGrpSpPr>
              <p:cNvPr id="19" name="Group 52">
                <a:extLst>
                  <a:ext uri="{FF2B5EF4-FFF2-40B4-BE49-F238E27FC236}">
                    <a16:creationId xmlns:a16="http://schemas.microsoft.com/office/drawing/2014/main" id="{C2A39BA6-229C-4BFE-938F-87D5B539C684}"/>
                  </a:ext>
                </a:extLst>
              </p:cNvPr>
              <p:cNvGrpSpPr>
                <a:grpSpLocks/>
              </p:cNvGrpSpPr>
              <p:nvPr/>
            </p:nvGrpSpPr>
            <p:grpSpPr bwMode="auto">
              <a:xfrm>
                <a:off x="3618" y="3080"/>
                <a:ext cx="1331" cy="904"/>
                <a:chOff x="3618" y="3067"/>
                <a:chExt cx="1331" cy="904"/>
              </a:xfrm>
            </p:grpSpPr>
            <p:sp>
              <p:nvSpPr>
                <p:cNvPr id="23" name="Rectangle 17">
                  <a:extLst>
                    <a:ext uri="{FF2B5EF4-FFF2-40B4-BE49-F238E27FC236}">
                      <a16:creationId xmlns:a16="http://schemas.microsoft.com/office/drawing/2014/main" id="{46BA0AF6-E909-4AA6-878F-DD51388EE0E9}"/>
                    </a:ext>
                  </a:extLst>
                </p:cNvPr>
                <p:cNvSpPr>
                  <a:spLocks noChangeArrowheads="1"/>
                </p:cNvSpPr>
                <p:nvPr/>
              </p:nvSpPr>
              <p:spPr bwMode="auto">
                <a:xfrm>
                  <a:off x="4326" y="3181"/>
                  <a:ext cx="506" cy="790"/>
                </a:xfrm>
                <a:prstGeom prst="rect">
                  <a:avLst/>
                </a:prstGeom>
                <a:solidFill>
                  <a:srgbClr val="969696"/>
                </a:solidFill>
                <a:ln w="9525">
                  <a:solidFill>
                    <a:schemeClr val="tx1"/>
                  </a:solidFill>
                  <a:miter lim="800000"/>
                  <a:headEnd/>
                  <a:tailEnd/>
                </a:ln>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 name="Oval 18">
                  <a:extLst>
                    <a:ext uri="{FF2B5EF4-FFF2-40B4-BE49-F238E27FC236}">
                      <a16:creationId xmlns:a16="http://schemas.microsoft.com/office/drawing/2014/main" id="{2007EA59-34DE-439E-86F5-A475565E2CD3}"/>
                    </a:ext>
                  </a:extLst>
                </p:cNvPr>
                <p:cNvSpPr>
                  <a:spLocks noChangeArrowheads="1"/>
                </p:cNvSpPr>
                <p:nvPr/>
              </p:nvSpPr>
              <p:spPr bwMode="auto">
                <a:xfrm>
                  <a:off x="4331" y="3180"/>
                  <a:ext cx="506" cy="493"/>
                </a:xfrm>
                <a:prstGeom prst="ellipse">
                  <a:avLst/>
                </a:prstGeom>
                <a:solidFill>
                  <a:srgbClr val="00B050"/>
                </a:solidFill>
                <a:ln w="9525">
                  <a:solidFill>
                    <a:srgbClr val="000000"/>
                  </a:solidFill>
                  <a:round/>
                  <a:headEnd/>
                  <a:tailEnd/>
                </a:ln>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5" name="AutoShape 19">
                  <a:extLst>
                    <a:ext uri="{FF2B5EF4-FFF2-40B4-BE49-F238E27FC236}">
                      <a16:creationId xmlns:a16="http://schemas.microsoft.com/office/drawing/2014/main" id="{8E5ACFB9-1F8E-412A-A74D-5270A322C784}"/>
                    </a:ext>
                  </a:extLst>
                </p:cNvPr>
                <p:cNvSpPr>
                  <a:spLocks noChangeArrowheads="1"/>
                </p:cNvSpPr>
                <p:nvPr/>
              </p:nvSpPr>
              <p:spPr bwMode="auto">
                <a:xfrm>
                  <a:off x="4547" y="3181"/>
                  <a:ext cx="64" cy="237"/>
                </a:xfrm>
                <a:prstGeom prst="triangle">
                  <a:avLst>
                    <a:gd name="adj" fmla="val 50000"/>
                  </a:avLst>
                </a:prstGeom>
                <a:solidFill>
                  <a:srgbClr val="000000"/>
                </a:solidFill>
                <a:ln w="9525">
                  <a:solidFill>
                    <a:srgbClr val="000000"/>
                  </a:solidFill>
                  <a:miter lim="800000"/>
                  <a:headEnd/>
                  <a:tailEnd/>
                </a:ln>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6" name="Line 20">
                  <a:extLst>
                    <a:ext uri="{FF2B5EF4-FFF2-40B4-BE49-F238E27FC236}">
                      <a16:creationId xmlns:a16="http://schemas.microsoft.com/office/drawing/2014/main" id="{7DBAE1E2-D415-49BA-BDD1-DA13FAC6A7CB}"/>
                    </a:ext>
                  </a:extLst>
                </p:cNvPr>
                <p:cNvSpPr>
                  <a:spLocks noChangeShapeType="1"/>
                </p:cNvSpPr>
                <p:nvPr/>
              </p:nvSpPr>
              <p:spPr bwMode="auto">
                <a:xfrm>
                  <a:off x="4848" y="3424"/>
                  <a:ext cx="1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7" name="Line 21">
                  <a:extLst>
                    <a:ext uri="{FF2B5EF4-FFF2-40B4-BE49-F238E27FC236}">
                      <a16:creationId xmlns:a16="http://schemas.microsoft.com/office/drawing/2014/main" id="{F45E8908-78EC-4822-A3EB-DA5332191397}"/>
                    </a:ext>
                  </a:extLst>
                </p:cNvPr>
                <p:cNvSpPr>
                  <a:spLocks noChangeShapeType="1"/>
                </p:cNvSpPr>
                <p:nvPr/>
              </p:nvSpPr>
              <p:spPr bwMode="auto">
                <a:xfrm>
                  <a:off x="4208" y="3424"/>
                  <a:ext cx="1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 name="Line 22">
                  <a:extLst>
                    <a:ext uri="{FF2B5EF4-FFF2-40B4-BE49-F238E27FC236}">
                      <a16:creationId xmlns:a16="http://schemas.microsoft.com/office/drawing/2014/main" id="{8536CF58-9548-4B4B-B346-9824BE293733}"/>
                    </a:ext>
                  </a:extLst>
                </p:cNvPr>
                <p:cNvSpPr>
                  <a:spLocks noChangeShapeType="1"/>
                </p:cNvSpPr>
                <p:nvPr/>
              </p:nvSpPr>
              <p:spPr bwMode="auto">
                <a:xfrm rot="5400000" flipH="1" flipV="1">
                  <a:off x="4529" y="3117"/>
                  <a:ext cx="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9" name="Text Box 29">
                  <a:extLst>
                    <a:ext uri="{FF2B5EF4-FFF2-40B4-BE49-F238E27FC236}">
                      <a16:creationId xmlns:a16="http://schemas.microsoft.com/office/drawing/2014/main" id="{4B1EEDE1-F9F8-4EC8-9221-520AD7128574}"/>
                    </a:ext>
                  </a:extLst>
                </p:cNvPr>
                <p:cNvSpPr txBox="1">
                  <a:spLocks noChangeArrowheads="1"/>
                </p:cNvSpPr>
                <p:nvPr/>
              </p:nvSpPr>
              <p:spPr bwMode="auto">
                <a:xfrm>
                  <a:off x="3618" y="3341"/>
                  <a:ext cx="50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t>2000µs</a:t>
                  </a:r>
                </a:p>
                <a:p>
                  <a:pPr>
                    <a:spcBef>
                      <a:spcPct val="0"/>
                    </a:spcBef>
                    <a:buFontTx/>
                    <a:buNone/>
                  </a:pPr>
                  <a:r>
                    <a:rPr lang="en-US" altLang="en-US" sz="2000" dirty="0"/>
                    <a:t>CCW</a:t>
                  </a:r>
                </a:p>
              </p:txBody>
            </p:sp>
          </p:grpSp>
          <p:sp>
            <p:nvSpPr>
              <p:cNvPr id="20" name="AutoShape 30">
                <a:extLst>
                  <a:ext uri="{FF2B5EF4-FFF2-40B4-BE49-F238E27FC236}">
                    <a16:creationId xmlns:a16="http://schemas.microsoft.com/office/drawing/2014/main" id="{1FF293D7-4DCB-476A-BEC9-FC73F6EC3A74}"/>
                  </a:ext>
                </a:extLst>
              </p:cNvPr>
              <p:cNvSpPr>
                <a:spLocks noChangeArrowheads="1"/>
              </p:cNvSpPr>
              <p:nvPr/>
            </p:nvSpPr>
            <p:spPr bwMode="auto">
              <a:xfrm rot="19879334" flipH="1">
                <a:off x="3892" y="2977"/>
                <a:ext cx="473" cy="50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59 h 21600"/>
                  <a:gd name="T20" fmla="*/ 18449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217" y="6638"/>
                    </a:moveTo>
                    <a:cubicBezTo>
                      <a:pt x="15807" y="4463"/>
                      <a:pt x="13391" y="3151"/>
                      <a:pt x="10800" y="3151"/>
                    </a:cubicBezTo>
                    <a:cubicBezTo>
                      <a:pt x="9286" y="3150"/>
                      <a:pt x="7806" y="3600"/>
                      <a:pt x="6548" y="4441"/>
                    </a:cubicBezTo>
                    <a:lnTo>
                      <a:pt x="4796" y="1822"/>
                    </a:lnTo>
                    <a:cubicBezTo>
                      <a:pt x="6573" y="634"/>
                      <a:pt x="8662" y="-1"/>
                      <a:pt x="10800" y="0"/>
                    </a:cubicBezTo>
                    <a:cubicBezTo>
                      <a:pt x="14459" y="0"/>
                      <a:pt x="17870" y="1853"/>
                      <a:pt x="19861" y="4923"/>
                    </a:cubicBezTo>
                    <a:lnTo>
                      <a:pt x="22126" y="3454"/>
                    </a:lnTo>
                    <a:lnTo>
                      <a:pt x="20866" y="9367"/>
                    </a:lnTo>
                    <a:lnTo>
                      <a:pt x="14952" y="8107"/>
                    </a:lnTo>
                    <a:lnTo>
                      <a:pt x="17217" y="6638"/>
                    </a:lnTo>
                    <a:close/>
                  </a:path>
                </a:pathLst>
              </a:custGeom>
              <a:solidFill>
                <a:srgbClr val="00FF00"/>
              </a:solidFill>
              <a:ln w="9525">
                <a:solidFill>
                  <a:srgbClr val="000000"/>
                </a:solidFill>
                <a:miter lim="800000"/>
                <a:headEnd/>
                <a:tailEnd/>
              </a:ln>
            </p:spPr>
            <p:txBody>
              <a:bodyPr lIns="0" tIns="0" rIns="0" bIns="0"/>
              <a:lstStyle/>
              <a:p>
                <a:endParaRPr lang="en-US" dirty="0"/>
              </a:p>
            </p:txBody>
          </p:sp>
          <p:sp>
            <p:nvSpPr>
              <p:cNvPr id="21" name="Text Box 31">
                <a:extLst>
                  <a:ext uri="{FF2B5EF4-FFF2-40B4-BE49-F238E27FC236}">
                    <a16:creationId xmlns:a16="http://schemas.microsoft.com/office/drawing/2014/main" id="{35D40E5D-73B1-458E-BBA5-E01760548BEB}"/>
                  </a:ext>
                </a:extLst>
              </p:cNvPr>
              <p:cNvSpPr txBox="1">
                <a:spLocks noChangeArrowheads="1"/>
              </p:cNvSpPr>
              <p:nvPr/>
            </p:nvSpPr>
            <p:spPr bwMode="auto">
              <a:xfrm>
                <a:off x="4316" y="3787"/>
                <a:ext cx="54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a:solidFill>
                      <a:srgbClr val="FFFFFF"/>
                    </a:solidFill>
                    <a:latin typeface="Tahoma" panose="020B0604030504040204" pitchFamily="34" charset="0"/>
                  </a:rPr>
                  <a:t>Servo</a:t>
                </a:r>
                <a:endParaRPr lang="en-US" altLang="en-US" sz="1600" b="1" dirty="0"/>
              </a:p>
            </p:txBody>
          </p:sp>
          <p:sp>
            <p:nvSpPr>
              <p:cNvPr id="22" name="AutoShape 54">
                <a:extLst>
                  <a:ext uri="{FF2B5EF4-FFF2-40B4-BE49-F238E27FC236}">
                    <a16:creationId xmlns:a16="http://schemas.microsoft.com/office/drawing/2014/main" id="{6A247883-8A75-4057-BA90-491E4C9ECB92}"/>
                  </a:ext>
                </a:extLst>
              </p:cNvPr>
              <p:cNvSpPr>
                <a:spLocks noChangeArrowheads="1"/>
              </p:cNvSpPr>
              <p:nvPr/>
            </p:nvSpPr>
            <p:spPr bwMode="auto">
              <a:xfrm rot="1720666">
                <a:off x="4825" y="2979"/>
                <a:ext cx="473" cy="50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59 h 21600"/>
                  <a:gd name="T20" fmla="*/ 18449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217" y="6638"/>
                    </a:moveTo>
                    <a:cubicBezTo>
                      <a:pt x="15807" y="4463"/>
                      <a:pt x="13391" y="3151"/>
                      <a:pt x="10800" y="3151"/>
                    </a:cubicBezTo>
                    <a:cubicBezTo>
                      <a:pt x="9286" y="3150"/>
                      <a:pt x="7806" y="3600"/>
                      <a:pt x="6548" y="4441"/>
                    </a:cubicBezTo>
                    <a:lnTo>
                      <a:pt x="4796" y="1822"/>
                    </a:lnTo>
                    <a:cubicBezTo>
                      <a:pt x="6573" y="634"/>
                      <a:pt x="8662" y="-1"/>
                      <a:pt x="10800" y="0"/>
                    </a:cubicBezTo>
                    <a:cubicBezTo>
                      <a:pt x="14459" y="0"/>
                      <a:pt x="17870" y="1853"/>
                      <a:pt x="19861" y="4923"/>
                    </a:cubicBezTo>
                    <a:lnTo>
                      <a:pt x="22126" y="3454"/>
                    </a:lnTo>
                    <a:lnTo>
                      <a:pt x="20866" y="9367"/>
                    </a:lnTo>
                    <a:lnTo>
                      <a:pt x="14952" y="8107"/>
                    </a:lnTo>
                    <a:lnTo>
                      <a:pt x="17217" y="6638"/>
                    </a:lnTo>
                    <a:close/>
                  </a:path>
                </a:pathLst>
              </a:custGeom>
              <a:solidFill>
                <a:srgbClr val="00FF00"/>
              </a:solidFill>
              <a:ln w="9525">
                <a:solidFill>
                  <a:srgbClr val="000000"/>
                </a:solidFill>
                <a:miter lim="800000"/>
                <a:headEnd/>
                <a:tailEnd/>
              </a:ln>
            </p:spPr>
            <p:txBody>
              <a:bodyPr lIns="0" tIns="0" rIns="0" bIns="0"/>
              <a:lstStyle/>
              <a:p>
                <a:endParaRPr lang="en-US"/>
              </a:p>
            </p:txBody>
          </p:sp>
        </p:grpSp>
        <p:sp>
          <p:nvSpPr>
            <p:cNvPr id="17" name="Text Box 29">
              <a:extLst>
                <a:ext uri="{FF2B5EF4-FFF2-40B4-BE49-F238E27FC236}">
                  <a16:creationId xmlns:a16="http://schemas.microsoft.com/office/drawing/2014/main" id="{DEFF8EEF-F2E6-4399-B589-A0487B5909D5}"/>
                </a:ext>
              </a:extLst>
            </p:cNvPr>
            <p:cNvSpPr txBox="1">
              <a:spLocks noChangeArrowheads="1"/>
            </p:cNvSpPr>
            <p:nvPr/>
          </p:nvSpPr>
          <p:spPr bwMode="auto">
            <a:xfrm>
              <a:off x="3303471" y="3818839"/>
              <a:ext cx="1683433" cy="51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dirty="0"/>
                <a:t>1500µs</a:t>
              </a:r>
            </a:p>
            <a:p>
              <a:pPr algn="ctr">
                <a:spcBef>
                  <a:spcPct val="0"/>
                </a:spcBef>
                <a:buFontTx/>
                <a:buNone/>
              </a:pPr>
              <a:r>
                <a:rPr lang="en-US" altLang="en-US" sz="2000" dirty="0"/>
                <a:t>STOP</a:t>
              </a:r>
            </a:p>
          </p:txBody>
        </p:sp>
        <p:sp>
          <p:nvSpPr>
            <p:cNvPr id="18" name="Text Box 29">
              <a:extLst>
                <a:ext uri="{FF2B5EF4-FFF2-40B4-BE49-F238E27FC236}">
                  <a16:creationId xmlns:a16="http://schemas.microsoft.com/office/drawing/2014/main" id="{D8450191-73F9-4B56-88DC-BAA925FA2A2B}"/>
                </a:ext>
              </a:extLst>
            </p:cNvPr>
            <p:cNvSpPr txBox="1">
              <a:spLocks noChangeArrowheads="1"/>
            </p:cNvSpPr>
            <p:nvPr/>
          </p:nvSpPr>
          <p:spPr bwMode="auto">
            <a:xfrm>
              <a:off x="4898878" y="4984797"/>
              <a:ext cx="967713" cy="7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t>1000µs</a:t>
              </a:r>
            </a:p>
            <a:p>
              <a:pPr>
                <a:spcBef>
                  <a:spcPct val="0"/>
                </a:spcBef>
                <a:buFontTx/>
                <a:buNone/>
              </a:pPr>
              <a:r>
                <a:rPr lang="en-US" altLang="en-US" sz="2000" dirty="0"/>
                <a:t>CW</a:t>
              </a:r>
            </a:p>
          </p:txBody>
        </p:sp>
      </p:grpSp>
      <p:sp>
        <p:nvSpPr>
          <p:cNvPr id="30" name="Slide Number Placeholder 2">
            <a:extLst>
              <a:ext uri="{FF2B5EF4-FFF2-40B4-BE49-F238E27FC236}">
                <a16:creationId xmlns:a16="http://schemas.microsoft.com/office/drawing/2014/main" id="{F1A1120E-3D18-494F-849F-CB12B695332E}"/>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75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23950" y="19050"/>
            <a:ext cx="10382250" cy="1028700"/>
          </a:xfrm>
        </p:spPr>
        <p:txBody>
          <a:bodyPr>
            <a:normAutofit/>
          </a:bodyPr>
          <a:lstStyle/>
          <a:p>
            <a:pPr eaLnBrk="1" hangingPunct="1"/>
            <a:r>
              <a:rPr lang="en-US" altLang="en-US" dirty="0">
                <a:solidFill>
                  <a:srgbClr val="FFFF00"/>
                </a:solidFill>
              </a:rPr>
              <a:t>Challenge #1</a:t>
            </a:r>
          </a:p>
        </p:txBody>
      </p:sp>
      <p:sp>
        <p:nvSpPr>
          <p:cNvPr id="25603" name="Rectangle 3"/>
          <p:cNvSpPr>
            <a:spLocks noChangeArrowheads="1"/>
          </p:cNvSpPr>
          <p:nvPr/>
        </p:nvSpPr>
        <p:spPr bwMode="auto">
          <a:xfrm>
            <a:off x="1123949" y="1256983"/>
            <a:ext cx="1038224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dirty="0">
                <a:solidFill>
                  <a:schemeClr val="tx1">
                    <a:lumMod val="95000"/>
                  </a:schemeClr>
                </a:solidFill>
                <a:latin typeface="+mj-lt"/>
              </a:rPr>
              <a:t>Program your OneBot to move between two pieces of candy.  It should start at one of the candies, move to the other piece, and then return to the starting point.</a:t>
            </a:r>
            <a:endParaRPr lang="en-US" altLang="en-US" dirty="0">
              <a:solidFill>
                <a:schemeClr val="tx1">
                  <a:lumMod val="95000"/>
                </a:schemeClr>
              </a:solidFill>
              <a:latin typeface="+mj-lt"/>
            </a:endParaRPr>
          </a:p>
        </p:txBody>
      </p:sp>
      <p:pic>
        <p:nvPicPr>
          <p:cNvPr id="2" name="Picture 1">
            <a:extLst>
              <a:ext uri="{FF2B5EF4-FFF2-40B4-BE49-F238E27FC236}">
                <a16:creationId xmlns:a16="http://schemas.microsoft.com/office/drawing/2014/main" id="{2C0C668F-C809-48B0-8F45-D96ADEE8B37B}"/>
              </a:ext>
            </a:extLst>
          </p:cNvPr>
          <p:cNvPicPr>
            <a:picLocks noChangeAspect="1"/>
          </p:cNvPicPr>
          <p:nvPr/>
        </p:nvPicPr>
        <p:blipFill>
          <a:blip r:embed="rId2"/>
          <a:stretch>
            <a:fillRect/>
          </a:stretch>
        </p:blipFill>
        <p:spPr>
          <a:xfrm>
            <a:off x="2240452" y="3429000"/>
            <a:ext cx="7711096" cy="2423892"/>
          </a:xfrm>
          <a:prstGeom prst="rect">
            <a:avLst/>
          </a:prstGeom>
        </p:spPr>
      </p:pic>
      <p:sp>
        <p:nvSpPr>
          <p:cNvPr id="5" name="Slide Number Placeholder 2">
            <a:extLst>
              <a:ext uri="{FF2B5EF4-FFF2-40B4-BE49-F238E27FC236}">
                <a16:creationId xmlns:a16="http://schemas.microsoft.com/office/drawing/2014/main" id="{C1954B38-D982-450C-A48C-36E713B74B99}"/>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23950" y="19050"/>
            <a:ext cx="10382250" cy="1028700"/>
          </a:xfrm>
        </p:spPr>
        <p:txBody>
          <a:bodyPr>
            <a:normAutofit/>
          </a:bodyPr>
          <a:lstStyle/>
          <a:p>
            <a:pPr eaLnBrk="1" hangingPunct="1"/>
            <a:r>
              <a:rPr lang="en-US" altLang="en-US" dirty="0">
                <a:solidFill>
                  <a:srgbClr val="FFFF00"/>
                </a:solidFill>
              </a:rPr>
              <a:t>Challenge #2</a:t>
            </a:r>
          </a:p>
        </p:txBody>
      </p:sp>
      <p:sp>
        <p:nvSpPr>
          <p:cNvPr id="25603" name="Rectangle 3"/>
          <p:cNvSpPr>
            <a:spLocks noChangeArrowheads="1"/>
          </p:cNvSpPr>
          <p:nvPr/>
        </p:nvSpPr>
        <p:spPr bwMode="auto">
          <a:xfrm>
            <a:off x="1123950" y="1056504"/>
            <a:ext cx="1038224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dirty="0">
                <a:latin typeface="+mj-lt"/>
              </a:rPr>
              <a:t>Program your OneBot to move between two pieces of candy, avoiding an obstacle placed directly between the two pieces of candy. </a:t>
            </a:r>
            <a:endParaRPr lang="en-US" altLang="en-US" dirty="0">
              <a:solidFill>
                <a:schemeClr val="tx1">
                  <a:lumMod val="95000"/>
                </a:schemeClr>
              </a:solidFill>
              <a:latin typeface="+mj-lt"/>
            </a:endParaRPr>
          </a:p>
        </p:txBody>
      </p:sp>
      <p:pic>
        <p:nvPicPr>
          <p:cNvPr id="4" name="Picture 3">
            <a:extLst>
              <a:ext uri="{FF2B5EF4-FFF2-40B4-BE49-F238E27FC236}">
                <a16:creationId xmlns:a16="http://schemas.microsoft.com/office/drawing/2014/main" id="{8356A9C6-5980-4D11-9862-CC0873E444EA}"/>
              </a:ext>
            </a:extLst>
          </p:cNvPr>
          <p:cNvPicPr>
            <a:picLocks noChangeAspect="1"/>
          </p:cNvPicPr>
          <p:nvPr/>
        </p:nvPicPr>
        <p:blipFill>
          <a:blip r:embed="rId2"/>
          <a:stretch>
            <a:fillRect/>
          </a:stretch>
        </p:blipFill>
        <p:spPr>
          <a:xfrm>
            <a:off x="1380434" y="2779778"/>
            <a:ext cx="9869277" cy="2305372"/>
          </a:xfrm>
          <a:prstGeom prst="rect">
            <a:avLst/>
          </a:prstGeom>
        </p:spPr>
      </p:pic>
      <p:sp>
        <p:nvSpPr>
          <p:cNvPr id="7" name="Rectangle 3">
            <a:extLst>
              <a:ext uri="{FF2B5EF4-FFF2-40B4-BE49-F238E27FC236}">
                <a16:creationId xmlns:a16="http://schemas.microsoft.com/office/drawing/2014/main" id="{6789B3EA-21FE-4891-BF35-CD63A6057DC0}"/>
              </a:ext>
            </a:extLst>
          </p:cNvPr>
          <p:cNvSpPr>
            <a:spLocks noChangeArrowheads="1"/>
          </p:cNvSpPr>
          <p:nvPr/>
        </p:nvSpPr>
        <p:spPr bwMode="auto">
          <a:xfrm>
            <a:off x="1123949" y="5208224"/>
            <a:ext cx="10382249"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i="1" dirty="0">
                <a:latin typeface="+mj-lt"/>
              </a:rPr>
              <a:t>Optional twist:</a:t>
            </a:r>
            <a:r>
              <a:rPr lang="en-US" dirty="0">
                <a:latin typeface="+mj-lt"/>
              </a:rPr>
              <a:t> have your robot move to the obstacle and then travel around it in a </a:t>
            </a:r>
            <a:r>
              <a:rPr lang="en-US" i="1" dirty="0">
                <a:solidFill>
                  <a:srgbClr val="FFFF00"/>
                </a:solidFill>
                <a:latin typeface="+mj-lt"/>
              </a:rPr>
              <a:t>square</a:t>
            </a:r>
            <a:r>
              <a:rPr lang="en-US" dirty="0">
                <a:latin typeface="+mj-lt"/>
              </a:rPr>
              <a:t> path.</a:t>
            </a:r>
            <a:endParaRPr lang="en-US" altLang="en-US" dirty="0">
              <a:solidFill>
                <a:schemeClr val="tx1">
                  <a:lumMod val="95000"/>
                </a:schemeClr>
              </a:solidFill>
              <a:latin typeface="+mj-lt"/>
            </a:endParaRPr>
          </a:p>
        </p:txBody>
      </p:sp>
      <p:sp>
        <p:nvSpPr>
          <p:cNvPr id="6" name="Slide Number Placeholder 2">
            <a:extLst>
              <a:ext uri="{FF2B5EF4-FFF2-40B4-BE49-F238E27FC236}">
                <a16:creationId xmlns:a16="http://schemas.microsoft.com/office/drawing/2014/main" id="{9484C0E4-EEA0-4745-9590-CFF5602E4371}"/>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77</a:t>
            </a:fld>
            <a:endParaRPr lang="en-US"/>
          </a:p>
        </p:txBody>
      </p:sp>
    </p:spTree>
    <p:extLst>
      <p:ext uri="{BB962C8B-B14F-4D97-AF65-F5344CB8AC3E}">
        <p14:creationId xmlns:p14="http://schemas.microsoft.com/office/powerpoint/2010/main" val="4024826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23950" y="19050"/>
            <a:ext cx="10382250" cy="1028700"/>
          </a:xfrm>
        </p:spPr>
        <p:txBody>
          <a:bodyPr>
            <a:normAutofit/>
          </a:bodyPr>
          <a:lstStyle/>
          <a:p>
            <a:pPr eaLnBrk="1" hangingPunct="1"/>
            <a:r>
              <a:rPr lang="en-US" altLang="en-US" dirty="0">
                <a:solidFill>
                  <a:srgbClr val="FFFF00"/>
                </a:solidFill>
              </a:rPr>
              <a:t>Challenge #3</a:t>
            </a:r>
          </a:p>
        </p:txBody>
      </p:sp>
      <p:sp>
        <p:nvSpPr>
          <p:cNvPr id="25603" name="Rectangle 3"/>
          <p:cNvSpPr>
            <a:spLocks noChangeArrowheads="1"/>
          </p:cNvSpPr>
          <p:nvPr/>
        </p:nvSpPr>
        <p:spPr bwMode="auto">
          <a:xfrm>
            <a:off x="1123949" y="1256983"/>
            <a:ext cx="1038224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dirty="0">
                <a:latin typeface="+mj-lt"/>
              </a:rPr>
              <a:t>Program your OneBot to move in a circular pattern around two pieces of candy with a smooth, continuous turn by veering to the left or right.</a:t>
            </a:r>
            <a:endParaRPr lang="en-US" altLang="en-US" dirty="0">
              <a:solidFill>
                <a:schemeClr val="tx1">
                  <a:lumMod val="95000"/>
                </a:schemeClr>
              </a:solidFill>
              <a:latin typeface="+mj-lt"/>
            </a:endParaRPr>
          </a:p>
        </p:txBody>
      </p:sp>
      <p:pic>
        <p:nvPicPr>
          <p:cNvPr id="3" name="Picture 2">
            <a:extLst>
              <a:ext uri="{FF2B5EF4-FFF2-40B4-BE49-F238E27FC236}">
                <a16:creationId xmlns:a16="http://schemas.microsoft.com/office/drawing/2014/main" id="{CF695173-54B5-4ADD-97CF-A52ACDE27F8D}"/>
              </a:ext>
            </a:extLst>
          </p:cNvPr>
          <p:cNvPicPr>
            <a:picLocks noChangeAspect="1"/>
          </p:cNvPicPr>
          <p:nvPr/>
        </p:nvPicPr>
        <p:blipFill>
          <a:blip r:embed="rId2"/>
          <a:stretch>
            <a:fillRect/>
          </a:stretch>
        </p:blipFill>
        <p:spPr>
          <a:xfrm>
            <a:off x="4021816" y="2857183"/>
            <a:ext cx="4586514" cy="3699042"/>
          </a:xfrm>
          <a:prstGeom prst="rect">
            <a:avLst/>
          </a:prstGeom>
        </p:spPr>
      </p:pic>
      <p:sp>
        <p:nvSpPr>
          <p:cNvPr id="5" name="Slide Number Placeholder 2">
            <a:extLst>
              <a:ext uri="{FF2B5EF4-FFF2-40B4-BE49-F238E27FC236}">
                <a16:creationId xmlns:a16="http://schemas.microsoft.com/office/drawing/2014/main" id="{AB44FB75-37BB-481C-9915-E15AD7EE6B6A}"/>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78</a:t>
            </a:fld>
            <a:endParaRPr lang="en-US"/>
          </a:p>
        </p:txBody>
      </p:sp>
    </p:spTree>
    <p:extLst>
      <p:ext uri="{BB962C8B-B14F-4D97-AF65-F5344CB8AC3E}">
        <p14:creationId xmlns:p14="http://schemas.microsoft.com/office/powerpoint/2010/main" val="2207622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23950" y="19050"/>
            <a:ext cx="10382250" cy="1028700"/>
          </a:xfrm>
        </p:spPr>
        <p:txBody>
          <a:bodyPr>
            <a:normAutofit/>
          </a:bodyPr>
          <a:lstStyle/>
          <a:p>
            <a:pPr eaLnBrk="1" hangingPunct="1"/>
            <a:r>
              <a:rPr lang="en-US" altLang="en-US" dirty="0">
                <a:solidFill>
                  <a:srgbClr val="FFFF00"/>
                </a:solidFill>
              </a:rPr>
              <a:t>Challenge #4</a:t>
            </a:r>
          </a:p>
        </p:txBody>
      </p:sp>
      <p:sp>
        <p:nvSpPr>
          <p:cNvPr id="25603" name="Rectangle 3"/>
          <p:cNvSpPr>
            <a:spLocks noChangeArrowheads="1"/>
          </p:cNvSpPr>
          <p:nvPr/>
        </p:nvSpPr>
        <p:spPr bwMode="auto">
          <a:xfrm>
            <a:off x="1123950" y="1027476"/>
            <a:ext cx="10382249"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dirty="0">
                <a:solidFill>
                  <a:schemeClr val="tx1">
                    <a:lumMod val="95000"/>
                  </a:schemeClr>
                </a:solidFill>
                <a:latin typeface="+mj-lt"/>
              </a:rPr>
              <a:t>Program your robot to navigate a simple maze.</a:t>
            </a:r>
          </a:p>
        </p:txBody>
      </p:sp>
      <p:pic>
        <p:nvPicPr>
          <p:cNvPr id="2" name="Picture 1">
            <a:extLst>
              <a:ext uri="{FF2B5EF4-FFF2-40B4-BE49-F238E27FC236}">
                <a16:creationId xmlns:a16="http://schemas.microsoft.com/office/drawing/2014/main" id="{DE8AAC27-77E3-4F78-9BA7-8A3F8EAF510C}"/>
              </a:ext>
            </a:extLst>
          </p:cNvPr>
          <p:cNvPicPr>
            <a:picLocks noChangeAspect="1"/>
          </p:cNvPicPr>
          <p:nvPr/>
        </p:nvPicPr>
        <p:blipFill>
          <a:blip r:embed="rId2"/>
          <a:stretch>
            <a:fillRect/>
          </a:stretch>
        </p:blipFill>
        <p:spPr>
          <a:xfrm>
            <a:off x="1834009" y="2373531"/>
            <a:ext cx="8523981" cy="3456993"/>
          </a:xfrm>
          <a:prstGeom prst="rect">
            <a:avLst/>
          </a:prstGeom>
        </p:spPr>
      </p:pic>
      <p:sp>
        <p:nvSpPr>
          <p:cNvPr id="5" name="Slide Number Placeholder 2">
            <a:extLst>
              <a:ext uri="{FF2B5EF4-FFF2-40B4-BE49-F238E27FC236}">
                <a16:creationId xmlns:a16="http://schemas.microsoft.com/office/drawing/2014/main" id="{B75D69F4-97B5-48B4-8EF9-4373A11F346F}"/>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79</a:t>
            </a:fld>
            <a:endParaRPr lang="en-US"/>
          </a:p>
        </p:txBody>
      </p:sp>
    </p:spTree>
    <p:extLst>
      <p:ext uri="{BB962C8B-B14F-4D97-AF65-F5344CB8AC3E}">
        <p14:creationId xmlns:p14="http://schemas.microsoft.com/office/powerpoint/2010/main" val="201448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134947"/>
          </a:xfrm>
        </p:spPr>
        <p:txBody>
          <a:bodyPr>
            <a:normAutofit/>
          </a:bodyPr>
          <a:lstStyle/>
          <a:p>
            <a:r>
              <a:rPr lang="en-US" dirty="0">
                <a:solidFill>
                  <a:srgbClr val="FFFF00"/>
                </a:solidFill>
              </a:rPr>
              <a:t>Brief (Optional) Introductions</a:t>
            </a:r>
          </a:p>
        </p:txBody>
      </p:sp>
      <p:sp>
        <p:nvSpPr>
          <p:cNvPr id="8" name="Freeform: Shape 7">
            <a:extLst>
              <a:ext uri="{FF2B5EF4-FFF2-40B4-BE49-F238E27FC236}">
                <a16:creationId xmlns:a16="http://schemas.microsoft.com/office/drawing/2014/main" id="{34ACB7E6-E93D-4FC4-B0A3-F0A89CA2F9B7}"/>
              </a:ext>
            </a:extLst>
          </p:cNvPr>
          <p:cNvSpPr/>
          <p:nvPr/>
        </p:nvSpPr>
        <p:spPr>
          <a:xfrm>
            <a:off x="969112" y="1134947"/>
            <a:ext cx="10346587" cy="3736053"/>
          </a:xfrm>
          <a:custGeom>
            <a:avLst/>
            <a:gdLst>
              <a:gd name="connsiteX0" fmla="*/ 0 w 1388671"/>
              <a:gd name="connsiteY0" fmla="*/ 0 h 1944140"/>
              <a:gd name="connsiteX1" fmla="*/ 1388671 w 1388671"/>
              <a:gd name="connsiteY1" fmla="*/ 0 h 1944140"/>
              <a:gd name="connsiteX2" fmla="*/ 1388671 w 1388671"/>
              <a:gd name="connsiteY2" fmla="*/ 1944140 h 1944140"/>
              <a:gd name="connsiteX3" fmla="*/ 0 w 1388671"/>
              <a:gd name="connsiteY3" fmla="*/ 1944140 h 1944140"/>
              <a:gd name="connsiteX4" fmla="*/ 0 w 1388671"/>
              <a:gd name="connsiteY4" fmla="*/ 0 h 194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671" h="1944140">
                <a:moveTo>
                  <a:pt x="0" y="0"/>
                </a:moveTo>
                <a:lnTo>
                  <a:pt x="1388671" y="0"/>
                </a:lnTo>
                <a:lnTo>
                  <a:pt x="1388671" y="1944140"/>
                </a:lnTo>
                <a:lnTo>
                  <a:pt x="0" y="1944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457200" lvl="0" indent="-457200" defTabSz="889000">
              <a:lnSpc>
                <a:spcPct val="100000"/>
              </a:lnSpc>
              <a:spcBef>
                <a:spcPct val="0"/>
              </a:spcBef>
              <a:spcAft>
                <a:spcPct val="35000"/>
              </a:spcAft>
              <a:buFont typeface="Arial" panose="020B0604020202020204" pitchFamily="34" charset="0"/>
              <a:buChar char="•"/>
            </a:pPr>
            <a:r>
              <a:rPr lang="en-US" sz="3000" kern="1200" dirty="0"/>
              <a:t>Personal info</a:t>
            </a:r>
          </a:p>
          <a:p>
            <a:pPr marL="457200" lvl="0" indent="-457200" defTabSz="889000">
              <a:lnSpc>
                <a:spcPct val="100000"/>
              </a:lnSpc>
              <a:spcBef>
                <a:spcPct val="0"/>
              </a:spcBef>
              <a:spcAft>
                <a:spcPct val="35000"/>
              </a:spcAft>
              <a:buFont typeface="Arial" panose="020B0604020202020204" pitchFamily="34" charset="0"/>
              <a:buChar char="•"/>
            </a:pPr>
            <a:r>
              <a:rPr lang="en-US" sz="3000" dirty="0"/>
              <a:t>Experience/comfort level</a:t>
            </a:r>
          </a:p>
          <a:p>
            <a:pPr marL="457200" lvl="0" indent="-457200" defTabSz="889000">
              <a:lnSpc>
                <a:spcPct val="100000"/>
              </a:lnSpc>
              <a:spcBef>
                <a:spcPct val="0"/>
              </a:spcBef>
              <a:spcAft>
                <a:spcPct val="35000"/>
              </a:spcAft>
              <a:buFont typeface="Arial" panose="020B0604020202020204" pitchFamily="34" charset="0"/>
              <a:buChar char="•"/>
            </a:pPr>
            <a:r>
              <a:rPr lang="en-US" sz="3000" kern="1200" dirty="0"/>
              <a:t>About your students/school/program</a:t>
            </a:r>
          </a:p>
          <a:p>
            <a:pPr marL="457200" indent="-457200" defTabSz="889000">
              <a:spcBef>
                <a:spcPct val="0"/>
              </a:spcBef>
              <a:spcAft>
                <a:spcPct val="35000"/>
              </a:spcAft>
              <a:buFont typeface="Arial" panose="020B0604020202020204" pitchFamily="34" charset="0"/>
              <a:buChar char="•"/>
            </a:pPr>
            <a:r>
              <a:rPr lang="en-US" sz="3000" dirty="0"/>
              <a:t>Why are you here?</a:t>
            </a:r>
          </a:p>
          <a:p>
            <a:pPr marL="457200" lvl="0" indent="-457200" defTabSz="889000">
              <a:lnSpc>
                <a:spcPct val="100000"/>
              </a:lnSpc>
              <a:spcBef>
                <a:spcPct val="0"/>
              </a:spcBef>
              <a:spcAft>
                <a:spcPct val="35000"/>
              </a:spcAft>
              <a:buFont typeface="Arial" panose="020B0604020202020204" pitchFamily="34" charset="0"/>
              <a:buChar char="•"/>
            </a:pPr>
            <a:r>
              <a:rPr lang="en-US" sz="3000" dirty="0"/>
              <a:t>What computer platform (PC, Mac, Chromebook, Linux)?</a:t>
            </a:r>
            <a:endParaRPr lang="en-US" sz="3000" kern="1200" dirty="0"/>
          </a:p>
          <a:p>
            <a:pPr marL="457200" lvl="0" indent="-457200" defTabSz="889000">
              <a:lnSpc>
                <a:spcPct val="100000"/>
              </a:lnSpc>
              <a:spcBef>
                <a:spcPct val="0"/>
              </a:spcBef>
              <a:spcAft>
                <a:spcPct val="35000"/>
              </a:spcAft>
              <a:buFont typeface="Arial" panose="020B0604020202020204" pitchFamily="34" charset="0"/>
              <a:buChar char="•"/>
            </a:pPr>
            <a:r>
              <a:rPr lang="en-US" sz="3000" dirty="0"/>
              <a:t>What robotic platform if any?</a:t>
            </a:r>
            <a:endParaRPr lang="en-US" sz="3000" kern="1200" dirty="0"/>
          </a:p>
        </p:txBody>
      </p:sp>
      <p:sp>
        <p:nvSpPr>
          <p:cNvPr id="4" name="Slide Number Placeholder 3"/>
          <p:cNvSpPr>
            <a:spLocks noGrp="1"/>
          </p:cNvSpPr>
          <p:nvPr>
            <p:ph type="sldNum" sz="quarter" idx="12"/>
          </p:nvPr>
        </p:nvSpPr>
        <p:spPr>
          <a:xfrm>
            <a:off x="11420911" y="6040719"/>
            <a:ext cx="771089" cy="365125"/>
          </a:xfrm>
        </p:spPr>
        <p:txBody>
          <a:bodyPr>
            <a:normAutofit/>
          </a:bodyPr>
          <a:lstStyle/>
          <a:p>
            <a:pPr>
              <a:spcAft>
                <a:spcPts val="600"/>
              </a:spcAft>
            </a:pPr>
            <a:fld id="{B9698738-B369-4EC2-B00C-B62D0CC57A96}" type="slidenum">
              <a:rPr lang="en-US" smtClean="0"/>
              <a:pPr>
                <a:spcAft>
                  <a:spcPts val="600"/>
                </a:spcAft>
              </a:pPr>
              <a:t>8</a:t>
            </a:fld>
            <a:endParaRPr lang="en-US" dirty="0"/>
          </a:p>
        </p:txBody>
      </p:sp>
    </p:spTree>
    <p:extLst>
      <p:ext uri="{BB962C8B-B14F-4D97-AF65-F5344CB8AC3E}">
        <p14:creationId xmlns:p14="http://schemas.microsoft.com/office/powerpoint/2010/main" val="37491259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BA4256-75FA-40F2-A148-AA47CB987471}"/>
              </a:ext>
            </a:extLst>
          </p:cNvPr>
          <p:cNvPicPr>
            <a:picLocks noChangeAspect="1"/>
          </p:cNvPicPr>
          <p:nvPr/>
        </p:nvPicPr>
        <p:blipFill rotWithShape="1">
          <a:blip r:embed="rId3"/>
          <a:srcRect t="24762" b="37143"/>
          <a:stretch/>
        </p:blipFill>
        <p:spPr>
          <a:xfrm>
            <a:off x="1284532" y="2253616"/>
            <a:ext cx="9622935" cy="3391227"/>
          </a:xfrm>
          <a:prstGeom prst="rect">
            <a:avLst/>
          </a:prstGeom>
        </p:spPr>
      </p:pic>
      <p:sp>
        <p:nvSpPr>
          <p:cNvPr id="29698" name="Rectangle 2"/>
          <p:cNvSpPr>
            <a:spLocks noGrp="1" noChangeArrowheads="1"/>
          </p:cNvSpPr>
          <p:nvPr>
            <p:ph type="title"/>
          </p:nvPr>
        </p:nvSpPr>
        <p:spPr>
          <a:xfrm>
            <a:off x="1088571" y="0"/>
            <a:ext cx="10334171" cy="1007044"/>
          </a:xfrm>
        </p:spPr>
        <p:txBody>
          <a:bodyPr>
            <a:normAutofit/>
          </a:bodyPr>
          <a:lstStyle/>
          <a:p>
            <a:pPr eaLnBrk="1" hangingPunct="1"/>
            <a:r>
              <a:rPr lang="en-US" altLang="en-US" dirty="0">
                <a:solidFill>
                  <a:srgbClr val="FFFF00"/>
                </a:solidFill>
              </a:rPr>
              <a:t>Success!</a:t>
            </a:r>
          </a:p>
        </p:txBody>
      </p:sp>
      <p:sp>
        <p:nvSpPr>
          <p:cNvPr id="29699" name="Rectangle 3"/>
          <p:cNvSpPr>
            <a:spLocks noChangeArrowheads="1"/>
          </p:cNvSpPr>
          <p:nvPr/>
        </p:nvSpPr>
        <p:spPr bwMode="auto">
          <a:xfrm>
            <a:off x="1088571" y="863933"/>
            <a:ext cx="10334171"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mj-lt"/>
              </a:rPr>
              <a:t>When you have finished with all your coding, enter the following line at the </a:t>
            </a:r>
            <a:r>
              <a:rPr lang="en-US" altLang="en-US" b="1" dirty="0">
                <a:latin typeface="+mj-lt"/>
              </a:rPr>
              <a:t>top</a:t>
            </a:r>
            <a:r>
              <a:rPr lang="en-US" altLang="en-US" dirty="0">
                <a:latin typeface="+mj-lt"/>
              </a:rPr>
              <a:t> of your code window like so:</a:t>
            </a:r>
          </a:p>
        </p:txBody>
      </p:sp>
      <p:sp>
        <p:nvSpPr>
          <p:cNvPr id="7" name="AutoShape 15">
            <a:extLst>
              <a:ext uri="{FF2B5EF4-FFF2-40B4-BE49-F238E27FC236}">
                <a16:creationId xmlns:a16="http://schemas.microsoft.com/office/drawing/2014/main" id="{C70EE52E-93F3-4F72-BF45-7D7822BCF812}"/>
              </a:ext>
            </a:extLst>
          </p:cNvPr>
          <p:cNvSpPr>
            <a:spLocks noChangeArrowheads="1"/>
          </p:cNvSpPr>
          <p:nvPr/>
        </p:nvSpPr>
        <p:spPr bwMode="auto">
          <a:xfrm>
            <a:off x="1727200" y="3934715"/>
            <a:ext cx="666296" cy="348135"/>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 name="Slide Number Placeholder 2">
            <a:extLst>
              <a:ext uri="{FF2B5EF4-FFF2-40B4-BE49-F238E27FC236}">
                <a16:creationId xmlns:a16="http://schemas.microsoft.com/office/drawing/2014/main" id="{D40C6E8D-68DB-4579-953D-7A197743A47E}"/>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80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6" presetClass="emph" presetSubtype="0" repeatCount="indefinite" fill="hold" grpId="0" nodeType="withEffect">
                                  <p:stCondLst>
                                    <p:cond delay="0"/>
                                  </p:stCondLst>
                                  <p:endCondLst>
                                    <p:cond evt="onNext" delay="0">
                                      <p:tgtEl>
                                        <p:sldTgt/>
                                      </p:tgtEl>
                                    </p:cond>
                                  </p:endCondLst>
                                  <p:childTnLst>
                                    <p:animEffect transition="out" filter="fade">
                                      <p:cBhvr>
                                        <p:cTn id="8" dur="1000" tmFilter="0, 0; .2, .5; .8, .5; 1, 0"/>
                                        <p:tgtEl>
                                          <p:spTgt spid="7"/>
                                        </p:tgtEl>
                                      </p:cBhvr>
                                    </p:animEffect>
                                    <p:animScale>
                                      <p:cBhvr>
                                        <p:cTn id="9"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4" y="1346246"/>
            <a:ext cx="10266816" cy="2987636"/>
          </a:xfrm>
        </p:spPr>
        <p:txBody>
          <a:bodyPr>
            <a:noAutofit/>
          </a:bodyPr>
          <a:lstStyle/>
          <a:p>
            <a:pPr marL="0" indent="0">
              <a:lnSpc>
                <a:spcPct val="100000"/>
              </a:lnSpc>
              <a:spcBef>
                <a:spcPts val="0"/>
              </a:spcBef>
              <a:buNone/>
            </a:pPr>
            <a:r>
              <a:rPr lang="en-US" sz="3200" dirty="0">
                <a:latin typeface="+mj-lt"/>
                <a:cs typeface="Calibri" panose="020F0502020204030204" pitchFamily="34" charset="0"/>
              </a:rPr>
              <a:t>To view the program’s output, open the </a:t>
            </a:r>
            <a:r>
              <a:rPr lang="en-US" sz="3200" u="sng" dirty="0">
                <a:latin typeface="+mj-lt"/>
                <a:cs typeface="Calibri" panose="020F0502020204030204" pitchFamily="34" charset="0"/>
              </a:rPr>
              <a:t>Serial Monitor</a:t>
            </a:r>
            <a:r>
              <a:rPr lang="en-US" sz="3200" dirty="0">
                <a:latin typeface="+mj-lt"/>
                <a:cs typeface="Calibri" panose="020F0502020204030204" pitchFamily="34" charset="0"/>
              </a:rPr>
              <a:t> via </a:t>
            </a:r>
            <a:r>
              <a:rPr lang="en-US" sz="3200" b="1" dirty="0">
                <a:latin typeface="+mj-lt"/>
                <a:cs typeface="Calibri" panose="020F0502020204030204" pitchFamily="34" charset="0"/>
              </a:rPr>
              <a:t>Tools &gt;&gt; Serial Monitor</a:t>
            </a:r>
            <a:r>
              <a:rPr lang="en-US" sz="3200" dirty="0">
                <a:latin typeface="+mj-lt"/>
                <a:cs typeface="Calibri" panose="020F0502020204030204" pitchFamily="34" charset="0"/>
              </a:rPr>
              <a:t>, or press the </a:t>
            </a:r>
            <a:r>
              <a:rPr lang="en-US" sz="3200" b="1" dirty="0">
                <a:latin typeface="+mj-lt"/>
                <a:cs typeface="Calibri" panose="020F0502020204030204" pitchFamily="34" charset="0"/>
              </a:rPr>
              <a:t>Serial Monitor Button</a:t>
            </a:r>
            <a:r>
              <a:rPr lang="en-US" sz="3200" dirty="0">
                <a:latin typeface="+mj-lt"/>
                <a:cs typeface="Calibri" panose="020F0502020204030204" pitchFamily="34" charset="0"/>
              </a:rPr>
              <a:t>, or press </a:t>
            </a:r>
            <a:r>
              <a:rPr lang="en-US" sz="3200" b="1" dirty="0">
                <a:latin typeface="+mj-lt"/>
                <a:cs typeface="Calibri" panose="020F0502020204030204" pitchFamily="34" charset="0"/>
              </a:rPr>
              <a:t>CTRL+SHIFT+M</a:t>
            </a:r>
            <a:r>
              <a:rPr lang="en-US" sz="3200" dirty="0">
                <a:latin typeface="+mj-lt"/>
                <a:cs typeface="Calibri" panose="020F0502020204030204" pitchFamily="34" charset="0"/>
              </a:rPr>
              <a:t>.</a:t>
            </a: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dirty="0">
              <a:latin typeface="+mj-lt"/>
              <a:cs typeface="Calibri" panose="020F0502020204030204" pitchFamily="34" charset="0"/>
            </a:endParaRPr>
          </a:p>
          <a:p>
            <a:pPr marL="0" indent="0">
              <a:lnSpc>
                <a:spcPct val="100000"/>
              </a:lnSpc>
              <a:spcBef>
                <a:spcPts val="0"/>
              </a:spcBef>
              <a:buNone/>
            </a:pPr>
            <a:endParaRPr lang="en-US" sz="3200" b="1" dirty="0">
              <a:latin typeface="+mj-lt"/>
              <a:cs typeface="Calibri" panose="020F0502020204030204" pitchFamily="34" charset="0"/>
            </a:endParaRPr>
          </a:p>
        </p:txBody>
      </p:sp>
      <p:sp>
        <p:nvSpPr>
          <p:cNvPr id="2" name="Title 1"/>
          <p:cNvSpPr>
            <a:spLocks noGrp="1"/>
          </p:cNvSpPr>
          <p:nvPr>
            <p:ph type="title"/>
          </p:nvPr>
        </p:nvSpPr>
        <p:spPr>
          <a:xfrm>
            <a:off x="1141413" y="276178"/>
            <a:ext cx="9905998" cy="649995"/>
          </a:xfrm>
        </p:spPr>
        <p:txBody>
          <a:bodyPr/>
          <a:lstStyle/>
          <a:p>
            <a:r>
              <a:rPr lang="en-US" dirty="0">
                <a:solidFill>
                  <a:srgbClr val="FFFF00"/>
                </a:solidFill>
              </a:rPr>
              <a:t>Open the Serial Monitor to View the Output</a:t>
            </a:r>
          </a:p>
        </p:txBody>
      </p:sp>
      <p:sp>
        <p:nvSpPr>
          <p:cNvPr id="4" name="Slide Number Placeholder 3"/>
          <p:cNvSpPr>
            <a:spLocks noGrp="1"/>
          </p:cNvSpPr>
          <p:nvPr>
            <p:ph type="sldNum" sz="quarter" idx="12"/>
          </p:nvPr>
        </p:nvSpPr>
        <p:spPr>
          <a:xfrm>
            <a:off x="11292321" y="5999388"/>
            <a:ext cx="771089" cy="365125"/>
          </a:xfrm>
        </p:spPr>
        <p:txBody>
          <a:bodyPr/>
          <a:lstStyle/>
          <a:p>
            <a:fld id="{B9698738-B369-4EC2-B00C-B62D0CC57A96}" type="slidenum">
              <a:rPr lang="en-US" smtClean="0"/>
              <a:t>81</a:t>
            </a:fld>
            <a:endParaRPr lang="en-US" dirty="0"/>
          </a:p>
        </p:txBody>
      </p:sp>
      <p:grpSp>
        <p:nvGrpSpPr>
          <p:cNvPr id="6" name="Group 5">
            <a:extLst>
              <a:ext uri="{FF2B5EF4-FFF2-40B4-BE49-F238E27FC236}">
                <a16:creationId xmlns:a16="http://schemas.microsoft.com/office/drawing/2014/main" id="{5E4162F3-A940-43D4-B608-C1719BDD963F}"/>
              </a:ext>
            </a:extLst>
          </p:cNvPr>
          <p:cNvGrpSpPr/>
          <p:nvPr/>
        </p:nvGrpSpPr>
        <p:grpSpPr>
          <a:xfrm>
            <a:off x="2440427" y="3429000"/>
            <a:ext cx="7307970" cy="1525478"/>
            <a:chOff x="2933552" y="1623316"/>
            <a:chExt cx="6607230" cy="1346252"/>
          </a:xfrm>
        </p:grpSpPr>
        <p:pic>
          <p:nvPicPr>
            <p:cNvPr id="5" name="Picture 4">
              <a:extLst>
                <a:ext uri="{FF2B5EF4-FFF2-40B4-BE49-F238E27FC236}">
                  <a16:creationId xmlns:a16="http://schemas.microsoft.com/office/drawing/2014/main" id="{45E3EBA0-FF11-4369-AA09-F3FBF6FB685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9132" b="65100"/>
            <a:stretch/>
          </p:blipFill>
          <p:spPr>
            <a:xfrm>
              <a:off x="2933552" y="1623316"/>
              <a:ext cx="6321719" cy="1346252"/>
            </a:xfrm>
            <a:prstGeom prst="rect">
              <a:avLst/>
            </a:prstGeom>
          </p:spPr>
        </p:pic>
        <p:sp>
          <p:nvSpPr>
            <p:cNvPr id="16" name="Rectangle: Rounded Corners 15">
              <a:extLst>
                <a:ext uri="{FF2B5EF4-FFF2-40B4-BE49-F238E27FC236}">
                  <a16:creationId xmlns:a16="http://schemas.microsoft.com/office/drawing/2014/main" id="{CCAB1CFA-D0A8-493A-8DC3-46FE768DB65D}"/>
                </a:ext>
              </a:extLst>
            </p:cNvPr>
            <p:cNvSpPr/>
            <p:nvPr/>
          </p:nvSpPr>
          <p:spPr>
            <a:xfrm>
              <a:off x="6958652" y="1927186"/>
              <a:ext cx="2296620" cy="665217"/>
            </a:xfrm>
            <a:prstGeom prst="roundRect">
              <a:avLst>
                <a:gd name="adj" fmla="val 5000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7419E330-3243-4D5B-B845-51CDA862EBC9}"/>
                </a:ext>
              </a:extLst>
            </p:cNvPr>
            <p:cNvSpPr/>
            <p:nvPr/>
          </p:nvSpPr>
          <p:spPr>
            <a:xfrm rot="12188416" flipH="1">
              <a:off x="8898736" y="2180034"/>
              <a:ext cx="642046" cy="570533"/>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71014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88571" y="0"/>
            <a:ext cx="10334171" cy="1007044"/>
          </a:xfrm>
        </p:spPr>
        <p:txBody>
          <a:bodyPr>
            <a:normAutofit/>
          </a:bodyPr>
          <a:lstStyle/>
          <a:p>
            <a:pPr eaLnBrk="1" hangingPunct="1"/>
            <a:r>
              <a:rPr lang="en-US" altLang="en-US" dirty="0">
                <a:solidFill>
                  <a:srgbClr val="FFFF00"/>
                </a:solidFill>
              </a:rPr>
              <a:t>Success!</a:t>
            </a:r>
          </a:p>
        </p:txBody>
      </p:sp>
      <p:sp>
        <p:nvSpPr>
          <p:cNvPr id="29699" name="Rectangle 3"/>
          <p:cNvSpPr>
            <a:spLocks noChangeArrowheads="1"/>
          </p:cNvSpPr>
          <p:nvPr/>
        </p:nvSpPr>
        <p:spPr bwMode="auto">
          <a:xfrm>
            <a:off x="1088571" y="863933"/>
            <a:ext cx="10334171"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mj-lt"/>
              </a:rPr>
              <a:t>You should see this message on the screen and the RGB LED fading in and out through the primary colors.</a:t>
            </a:r>
          </a:p>
        </p:txBody>
      </p:sp>
      <p:pic>
        <p:nvPicPr>
          <p:cNvPr id="3" name="Picture 2">
            <a:extLst>
              <a:ext uri="{FF2B5EF4-FFF2-40B4-BE49-F238E27FC236}">
                <a16:creationId xmlns:a16="http://schemas.microsoft.com/office/drawing/2014/main" id="{4CB0BFCA-191A-4944-9A76-4A52AAF3C510}"/>
              </a:ext>
            </a:extLst>
          </p:cNvPr>
          <p:cNvPicPr>
            <a:picLocks noChangeAspect="1"/>
          </p:cNvPicPr>
          <p:nvPr/>
        </p:nvPicPr>
        <p:blipFill rotWithShape="1">
          <a:blip r:embed="rId3"/>
          <a:srcRect b="23317"/>
          <a:stretch/>
        </p:blipFill>
        <p:spPr>
          <a:xfrm>
            <a:off x="2553039" y="1991058"/>
            <a:ext cx="7085921" cy="4457271"/>
          </a:xfrm>
          <a:prstGeom prst="rect">
            <a:avLst/>
          </a:prstGeom>
        </p:spPr>
      </p:pic>
      <p:sp>
        <p:nvSpPr>
          <p:cNvPr id="5" name="Slide Number Placeholder 2">
            <a:extLst>
              <a:ext uri="{FF2B5EF4-FFF2-40B4-BE49-F238E27FC236}">
                <a16:creationId xmlns:a16="http://schemas.microsoft.com/office/drawing/2014/main" id="{F35A42B5-31DB-4F94-902A-98DBC59D166B}"/>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82</a:t>
            </a:fld>
            <a:endParaRPr lang="en-US"/>
          </a:p>
        </p:txBody>
      </p:sp>
    </p:spTree>
    <p:extLst>
      <p:ext uri="{BB962C8B-B14F-4D97-AF65-F5344CB8AC3E}">
        <p14:creationId xmlns:p14="http://schemas.microsoft.com/office/powerpoint/2010/main" val="11916860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649995"/>
          </a:xfrm>
        </p:spPr>
        <p:txBody>
          <a:bodyPr/>
          <a:lstStyle/>
          <a:p>
            <a:r>
              <a:rPr lang="en-US" dirty="0">
                <a:solidFill>
                  <a:srgbClr val="FFFF00"/>
                </a:solidFill>
              </a:rPr>
              <a:t>Save your work</a:t>
            </a:r>
            <a:endParaRPr lang="en-US" dirty="0"/>
          </a:p>
        </p:txBody>
      </p:sp>
      <p:sp>
        <p:nvSpPr>
          <p:cNvPr id="3" name="Content Placeholder 2"/>
          <p:cNvSpPr>
            <a:spLocks noGrp="1"/>
          </p:cNvSpPr>
          <p:nvPr>
            <p:ph idx="1"/>
          </p:nvPr>
        </p:nvSpPr>
        <p:spPr>
          <a:xfrm>
            <a:off x="1357746" y="1055225"/>
            <a:ext cx="9484425" cy="1621639"/>
          </a:xfrm>
        </p:spPr>
        <p:txBody>
          <a:bodyPr>
            <a:noAutofit/>
          </a:bodyPr>
          <a:lstStyle/>
          <a:p>
            <a:pPr marL="0" indent="0">
              <a:lnSpc>
                <a:spcPct val="100000"/>
              </a:lnSpc>
              <a:spcBef>
                <a:spcPts val="0"/>
              </a:spcBef>
              <a:buNone/>
            </a:pPr>
            <a:r>
              <a:rPr lang="en-US" sz="3200" dirty="0">
                <a:latin typeface="+mj-lt"/>
                <a:cs typeface="Calibri" panose="020F0502020204030204" pitchFamily="34" charset="0"/>
              </a:rPr>
              <a:t>Before moving on, save your work.  Either by pressing </a:t>
            </a:r>
            <a:r>
              <a:rPr lang="en-US" sz="3200" b="1" dirty="0">
                <a:latin typeface="+mj-lt"/>
                <a:cs typeface="Calibri" panose="020F0502020204030204" pitchFamily="34" charset="0"/>
              </a:rPr>
              <a:t>CTRL + S</a:t>
            </a:r>
            <a:r>
              <a:rPr lang="en-US" sz="3200" dirty="0">
                <a:latin typeface="+mj-lt"/>
                <a:cs typeface="Calibri" panose="020F0502020204030204" pitchFamily="34" charset="0"/>
              </a:rPr>
              <a:t>, or clicking on </a:t>
            </a:r>
            <a:r>
              <a:rPr lang="en-US" sz="3200" b="1" dirty="0">
                <a:latin typeface="+mj-lt"/>
                <a:cs typeface="Calibri" panose="020F0502020204030204" pitchFamily="34" charset="0"/>
              </a:rPr>
              <a:t>File &gt;&gt; Save</a:t>
            </a:r>
            <a:r>
              <a:rPr lang="en-US" sz="3200" dirty="0">
                <a:latin typeface="+mj-lt"/>
                <a:cs typeface="Calibri" panose="020F0502020204030204" pitchFamily="34" charset="0"/>
              </a:rPr>
              <a:t>, or by clicking on the </a:t>
            </a:r>
            <a:r>
              <a:rPr lang="en-US" sz="3200" b="1" dirty="0">
                <a:latin typeface="+mj-lt"/>
                <a:cs typeface="Calibri" panose="020F0502020204030204" pitchFamily="34" charset="0"/>
              </a:rPr>
              <a:t>Save button</a:t>
            </a:r>
            <a:r>
              <a:rPr lang="en-US" sz="3200" dirty="0">
                <a:latin typeface="+mj-lt"/>
                <a:cs typeface="Calibri" panose="020F0502020204030204" pitchFamily="34" charset="0"/>
              </a:rPr>
              <a:t>, as shown. </a:t>
            </a:r>
          </a:p>
        </p:txBody>
      </p:sp>
      <p:sp>
        <p:nvSpPr>
          <p:cNvPr id="4" name="Slide Number Placeholder 3"/>
          <p:cNvSpPr>
            <a:spLocks noGrp="1"/>
          </p:cNvSpPr>
          <p:nvPr>
            <p:ph type="sldNum" sz="quarter" idx="12"/>
          </p:nvPr>
        </p:nvSpPr>
        <p:spPr>
          <a:xfrm>
            <a:off x="11292321" y="5999388"/>
            <a:ext cx="771089" cy="365125"/>
          </a:xfrm>
        </p:spPr>
        <p:txBody>
          <a:bodyPr/>
          <a:lstStyle/>
          <a:p>
            <a:fld id="{B9698738-B369-4EC2-B00C-B62D0CC57A96}" type="slidenum">
              <a:rPr lang="en-US" smtClean="0"/>
              <a:t>83</a:t>
            </a:fld>
            <a:endParaRPr lang="en-US" dirty="0"/>
          </a:p>
        </p:txBody>
      </p:sp>
      <p:pic>
        <p:nvPicPr>
          <p:cNvPr id="7" name="Picture 6">
            <a:extLst>
              <a:ext uri="{FF2B5EF4-FFF2-40B4-BE49-F238E27FC236}">
                <a16:creationId xmlns:a16="http://schemas.microsoft.com/office/drawing/2014/main" id="{BA12A0E8-BDD7-496D-9C98-F05A3C01EB9B}"/>
              </a:ext>
            </a:extLst>
          </p:cNvPr>
          <p:cNvPicPr>
            <a:picLocks noChangeAspect="1"/>
          </p:cNvPicPr>
          <p:nvPr/>
        </p:nvPicPr>
        <p:blipFill rotWithShape="1">
          <a:blip r:embed="rId3"/>
          <a:srcRect b="60730"/>
          <a:stretch/>
        </p:blipFill>
        <p:spPr>
          <a:xfrm>
            <a:off x="1459346" y="3083207"/>
            <a:ext cx="9934575" cy="2509838"/>
          </a:xfrm>
          <a:prstGeom prst="rect">
            <a:avLst/>
          </a:prstGeom>
        </p:spPr>
      </p:pic>
      <p:sp>
        <p:nvSpPr>
          <p:cNvPr id="9" name="Arrow: Left 8">
            <a:extLst>
              <a:ext uri="{FF2B5EF4-FFF2-40B4-BE49-F238E27FC236}">
                <a16:creationId xmlns:a16="http://schemas.microsoft.com/office/drawing/2014/main" id="{B82E7451-80C6-4E93-B86C-D3389A64C980}"/>
              </a:ext>
            </a:extLst>
          </p:cNvPr>
          <p:cNvSpPr/>
          <p:nvPr/>
        </p:nvSpPr>
        <p:spPr>
          <a:xfrm rot="1625245">
            <a:off x="3499776" y="4051688"/>
            <a:ext cx="716097" cy="572877"/>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882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endCondLst>
                                    <p:cond evt="onNext" delay="0">
                                      <p:tgtEl>
                                        <p:sldTgt/>
                                      </p:tgtEl>
                                    </p:cond>
                                  </p:endCondLst>
                                  <p:childTnLst>
                                    <p:animScale>
                                      <p:cBhvr>
                                        <p:cTn id="6" dur="500" fill="hold"/>
                                        <p:tgtEl>
                                          <p:spTgt spid="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a:solidFill>
                  <a:srgbClr val="FFFF00"/>
                </a:solidFill>
              </a:rPr>
              <a:t>Over the Years: </a:t>
            </a:r>
            <a:r>
              <a:rPr lang="en-US" dirty="0"/>
              <a:t>BX-24, Uno, Teensy</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84</a:t>
            </a:fld>
            <a:endParaRPr lang="en-US"/>
          </a:p>
        </p:txBody>
      </p:sp>
      <p:sp>
        <p:nvSpPr>
          <p:cNvPr id="6" name="Content Placeholder 2"/>
          <p:cNvSpPr txBox="1">
            <a:spLocks/>
          </p:cNvSpPr>
          <p:nvPr/>
        </p:nvSpPr>
        <p:spPr>
          <a:xfrm>
            <a:off x="795528" y="1124793"/>
            <a:ext cx="8364656" cy="540402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000" dirty="0"/>
              <a:t>Technology changes over time.</a:t>
            </a:r>
          </a:p>
          <a:p>
            <a:pPr marL="804863" lvl="1" indent="-347663"/>
            <a:r>
              <a:rPr lang="en-US" sz="3000" dirty="0"/>
              <a:t>First to the market: </a:t>
            </a:r>
            <a:r>
              <a:rPr lang="en-US" sz="3000" dirty="0">
                <a:solidFill>
                  <a:srgbClr val="FFFF00"/>
                </a:solidFill>
              </a:rPr>
              <a:t>BX-24</a:t>
            </a:r>
            <a:r>
              <a:rPr lang="en-US" sz="3000" dirty="0"/>
              <a:t>, </a:t>
            </a:r>
            <a:r>
              <a:rPr lang="en-US" sz="3000" dirty="0">
                <a:solidFill>
                  <a:srgbClr val="FFFF00"/>
                </a:solidFill>
              </a:rPr>
              <a:t>Teensy 2.0</a:t>
            </a:r>
            <a:r>
              <a:rPr lang="en-US" sz="3000" dirty="0"/>
              <a:t>, and </a:t>
            </a:r>
            <a:r>
              <a:rPr lang="en-US" sz="3000" dirty="0">
                <a:solidFill>
                  <a:srgbClr val="FFFF00"/>
                </a:solidFill>
              </a:rPr>
              <a:t>Arduino Uno </a:t>
            </a:r>
          </a:p>
          <a:p>
            <a:pPr marL="804863" lvl="1" indent="-347663"/>
            <a:r>
              <a:rPr lang="en-US" sz="3000" dirty="0"/>
              <a:t>These are </a:t>
            </a:r>
            <a:r>
              <a:rPr lang="en-US" sz="3000" dirty="0">
                <a:solidFill>
                  <a:srgbClr val="FFFF00"/>
                </a:solidFill>
              </a:rPr>
              <a:t>5-volt AVR development boards</a:t>
            </a:r>
            <a:r>
              <a:rPr lang="en-US" sz="3000" dirty="0"/>
              <a:t>.</a:t>
            </a:r>
          </a:p>
          <a:p>
            <a:pPr marL="804863" lvl="1" indent="-347663"/>
            <a:r>
              <a:rPr lang="en-US" sz="3000" dirty="0"/>
              <a:t>Easy to use and program with a simple IDE. </a:t>
            </a:r>
          </a:p>
          <a:p>
            <a:pPr marL="804863" lvl="1" indent="-347663"/>
            <a:r>
              <a:rPr lang="en-US" sz="3000" dirty="0"/>
              <a:t>Patton Robotics developed a </a:t>
            </a:r>
            <a:r>
              <a:rPr lang="en-US" sz="3000" b="1" dirty="0"/>
              <a:t>PRT motherboard</a:t>
            </a:r>
            <a:r>
              <a:rPr lang="en-US" sz="3000" dirty="0"/>
              <a:t> for the Teensy 2.0 and the </a:t>
            </a:r>
            <a:r>
              <a:rPr lang="en-US" sz="3000" b="1" dirty="0"/>
              <a:t>OneBot</a:t>
            </a:r>
            <a:r>
              <a:rPr lang="en-US" sz="3000" dirty="0"/>
              <a:t> for both the Teensy 2.0 and Arduino Uno.</a:t>
            </a:r>
            <a:endParaRPr lang="en-US" sz="3200" dirty="0"/>
          </a:p>
        </p:txBody>
      </p:sp>
      <p:pic>
        <p:nvPicPr>
          <p:cNvPr id="3" name="Picture 2"/>
          <p:cNvPicPr>
            <a:picLocks noChangeAspect="1"/>
          </p:cNvPicPr>
          <p:nvPr/>
        </p:nvPicPr>
        <p:blipFill>
          <a:blip r:embed="rId3"/>
          <a:stretch>
            <a:fillRect/>
          </a:stretch>
        </p:blipFill>
        <p:spPr>
          <a:xfrm>
            <a:off x="9244584" y="1124793"/>
            <a:ext cx="2560320" cy="18288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6802"/>
          <a:stretch/>
        </p:blipFill>
        <p:spPr>
          <a:xfrm>
            <a:off x="9249913" y="4893835"/>
            <a:ext cx="2604919" cy="18288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3671" t="27987" r="13771" b="12278"/>
          <a:stretch/>
        </p:blipFill>
        <p:spPr>
          <a:xfrm>
            <a:off x="9244584" y="3009314"/>
            <a:ext cx="2553604" cy="1828800"/>
          </a:xfrm>
          <a:prstGeom prst="rect">
            <a:avLst/>
          </a:prstGeom>
        </p:spPr>
      </p:pic>
    </p:spTree>
    <p:extLst>
      <p:ext uri="{BB962C8B-B14F-4D97-AF65-F5344CB8AC3E}">
        <p14:creationId xmlns:p14="http://schemas.microsoft.com/office/powerpoint/2010/main" val="39626418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1232184"/>
          </a:xfrm>
        </p:spPr>
        <p:txBody>
          <a:bodyPr>
            <a:noAutofit/>
          </a:bodyPr>
          <a:lstStyle/>
          <a:p>
            <a:r>
              <a:rPr lang="en-US" dirty="0">
                <a:solidFill>
                  <a:srgbClr val="FFFF00"/>
                </a:solidFill>
              </a:rPr>
              <a:t>AVR - The Latest Technology</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85</a:t>
            </a:fld>
            <a:endParaRPr lang="en-US"/>
          </a:p>
        </p:txBody>
      </p:sp>
      <p:sp>
        <p:nvSpPr>
          <p:cNvPr id="6" name="Content Placeholder 2"/>
          <p:cNvSpPr txBox="1">
            <a:spLocks/>
          </p:cNvSpPr>
          <p:nvPr/>
        </p:nvSpPr>
        <p:spPr>
          <a:xfrm>
            <a:off x="655284" y="1094509"/>
            <a:ext cx="10898087" cy="534809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000" dirty="0"/>
              <a:t>A few years ago, Arduino and PJRC (and others) came out with new, efficient, and fast 3.3-volt </a:t>
            </a:r>
            <a:r>
              <a:rPr lang="en-US" sz="3000" dirty="0">
                <a:solidFill>
                  <a:srgbClr val="FFFF00"/>
                </a:solidFill>
              </a:rPr>
              <a:t>ARM controllers</a:t>
            </a:r>
            <a:r>
              <a:rPr lang="en-US" sz="3000" dirty="0"/>
              <a:t>.  </a:t>
            </a:r>
          </a:p>
          <a:p>
            <a:pPr marL="1262063" lvl="2" indent="-347663"/>
            <a:r>
              <a:rPr lang="en-US" sz="2400" dirty="0"/>
              <a:t>(ARM stands for Advanced RISC Machines.  RISC stands for Reduced Instruction Set Computer.)</a:t>
            </a:r>
          </a:p>
          <a:p>
            <a:pPr marL="804863" lvl="1" indent="-347663"/>
            <a:r>
              <a:rPr lang="en-US" sz="3000" dirty="0"/>
              <a:t>Eager to avoid backing a dying technology, we dropped the older 5V AVR systems and now focus on the new </a:t>
            </a:r>
            <a:r>
              <a:rPr lang="en-US" sz="3000" b="1" dirty="0">
                <a:solidFill>
                  <a:srgbClr val="FFFF00"/>
                </a:solidFill>
              </a:rPr>
              <a:t>Teensy 3.2</a:t>
            </a:r>
            <a:r>
              <a:rPr lang="en-US" sz="3000" b="1" dirty="0"/>
              <a:t>, </a:t>
            </a:r>
            <a:r>
              <a:rPr lang="en-US" sz="3000" b="1" dirty="0">
                <a:solidFill>
                  <a:srgbClr val="FFFF00"/>
                </a:solidFill>
              </a:rPr>
              <a:t>Teensy 3.5</a:t>
            </a:r>
            <a:r>
              <a:rPr lang="en-US" sz="3000" b="1" dirty="0"/>
              <a:t>, </a:t>
            </a:r>
            <a:r>
              <a:rPr lang="en-US" sz="3000" dirty="0"/>
              <a:t>and </a:t>
            </a:r>
            <a:r>
              <a:rPr lang="en-US" sz="3000" b="1" dirty="0">
                <a:solidFill>
                  <a:srgbClr val="FFFF00"/>
                </a:solidFill>
              </a:rPr>
              <a:t>Arduino Due</a:t>
            </a:r>
            <a:r>
              <a:rPr lang="en-US" sz="3000" dirty="0">
                <a:solidFill>
                  <a:srgbClr val="FFFF00"/>
                </a:solidFill>
              </a:rPr>
              <a:t> </a:t>
            </a:r>
            <a:r>
              <a:rPr lang="en-US" sz="3000" dirty="0"/>
              <a:t>development boards.</a:t>
            </a:r>
          </a:p>
          <a:p>
            <a:pPr marL="804863" lvl="1" indent="-347663"/>
            <a:r>
              <a:rPr lang="en-US" sz="3000" dirty="0"/>
              <a:t>ARM architecture is the future!  Just two years ago, Apple converted all their phones to ARM processors.  (We were four years ahead of Apple!) </a:t>
            </a:r>
          </a:p>
        </p:txBody>
      </p:sp>
    </p:spTree>
    <p:extLst>
      <p:ext uri="{BB962C8B-B14F-4D97-AF65-F5344CB8AC3E}">
        <p14:creationId xmlns:p14="http://schemas.microsoft.com/office/powerpoint/2010/main" val="4196191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709292" y="2327579"/>
            <a:ext cx="3148909" cy="2249221"/>
          </a:xfrm>
          <a:prstGeom prst="rect">
            <a:avLst/>
          </a:prstGeom>
        </p:spPr>
      </p:pic>
      <p:sp>
        <p:nvSpPr>
          <p:cNvPr id="2" name="Title 1"/>
          <p:cNvSpPr>
            <a:spLocks noGrp="1"/>
          </p:cNvSpPr>
          <p:nvPr>
            <p:ph type="title"/>
          </p:nvPr>
        </p:nvSpPr>
        <p:spPr>
          <a:xfrm>
            <a:off x="1141412" y="1"/>
            <a:ext cx="10279500" cy="1108364"/>
          </a:xfrm>
        </p:spPr>
        <p:txBody>
          <a:bodyPr>
            <a:noAutofit/>
          </a:bodyPr>
          <a:lstStyle/>
          <a:p>
            <a:r>
              <a:rPr lang="en-US" dirty="0">
                <a:solidFill>
                  <a:srgbClr val="FFFF00"/>
                </a:solidFill>
              </a:rPr>
              <a:t>Oh No, no more Uno?</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86</a:t>
            </a:fld>
            <a:endParaRPr lang="en-US"/>
          </a:p>
        </p:txBody>
      </p:sp>
      <p:sp>
        <p:nvSpPr>
          <p:cNvPr id="6" name="Content Placeholder 2"/>
          <p:cNvSpPr txBox="1">
            <a:spLocks/>
          </p:cNvSpPr>
          <p:nvPr/>
        </p:nvSpPr>
        <p:spPr>
          <a:xfrm>
            <a:off x="678011" y="1003412"/>
            <a:ext cx="7834810" cy="54391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200" dirty="0"/>
              <a:t>The Uno and Teensy 2.0 are still commonly used today, but the days are numbered for the older 5-volt AVR systems.</a:t>
            </a:r>
          </a:p>
          <a:p>
            <a:pPr marL="804863" lvl="1" indent="-347663"/>
            <a:r>
              <a:rPr lang="en-US" sz="3200" dirty="0"/>
              <a:t>It is likely that most schools still use the Arduino Uno in their robotics programs.</a:t>
            </a:r>
          </a:p>
          <a:p>
            <a:pPr marL="804863" lvl="1" indent="-347663"/>
            <a:r>
              <a:rPr lang="en-US" sz="3200" dirty="0"/>
              <a:t>These AVR controllers will be supported for a while, but most new devices and sensors are 3.3-volt.</a:t>
            </a:r>
          </a:p>
          <a:p>
            <a:pPr marL="339725" indent="-339725"/>
            <a:endParaRPr lang="en-US" sz="3200" dirty="0"/>
          </a:p>
        </p:txBody>
      </p:sp>
      <p:sp>
        <p:nvSpPr>
          <p:cNvPr id="9" name="&quot;No&quot; Symbol 8"/>
          <p:cNvSpPr/>
          <p:nvPr/>
        </p:nvSpPr>
        <p:spPr>
          <a:xfrm>
            <a:off x="9668213" y="1664558"/>
            <a:ext cx="1819656" cy="1819650"/>
          </a:xfrm>
          <a:prstGeom prst="noSmoking">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581361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64525"/>
          </a:xfrm>
        </p:spPr>
        <p:txBody>
          <a:bodyPr/>
          <a:lstStyle/>
          <a:p>
            <a:r>
              <a:rPr lang="en-US" dirty="0">
                <a:solidFill>
                  <a:srgbClr val="FFFF00"/>
                </a:solidFill>
              </a:rPr>
              <a:t>ARM Wins!</a:t>
            </a:r>
          </a:p>
        </p:txBody>
      </p:sp>
      <p:sp>
        <p:nvSpPr>
          <p:cNvPr id="3" name="Content Placeholder 2"/>
          <p:cNvSpPr>
            <a:spLocks noGrp="1"/>
          </p:cNvSpPr>
          <p:nvPr>
            <p:ph idx="1"/>
          </p:nvPr>
        </p:nvSpPr>
        <p:spPr>
          <a:xfrm>
            <a:off x="1141412" y="914401"/>
            <a:ext cx="9905999" cy="5525310"/>
          </a:xfrm>
        </p:spPr>
        <p:txBody>
          <a:bodyPr>
            <a:noAutofit/>
          </a:bodyPr>
          <a:lstStyle/>
          <a:p>
            <a:pPr marL="0" indent="0">
              <a:buNone/>
            </a:pPr>
            <a:r>
              <a:rPr lang="en-US" sz="3000" dirty="0"/>
              <a:t>For multiple reasons, the ARM architecture is the future:</a:t>
            </a:r>
          </a:p>
          <a:p>
            <a:pPr marL="506413"/>
            <a:r>
              <a:rPr lang="en-US" sz="3000" dirty="0"/>
              <a:t>Improved processing speed</a:t>
            </a:r>
          </a:p>
          <a:p>
            <a:pPr marL="506413"/>
            <a:r>
              <a:rPr lang="en-US" sz="3000" dirty="0"/>
              <a:t>Unbelievable math engine</a:t>
            </a:r>
          </a:p>
          <a:p>
            <a:pPr marL="506413"/>
            <a:r>
              <a:rPr lang="en-US" sz="3000" dirty="0"/>
              <a:t>More efficient (3.3V)</a:t>
            </a:r>
          </a:p>
          <a:p>
            <a:pPr marL="506413"/>
            <a:r>
              <a:rPr lang="en-US" sz="3000" dirty="0"/>
              <a:t>Higher resolution (13-bit practical)</a:t>
            </a:r>
          </a:p>
          <a:p>
            <a:pPr marL="506413"/>
            <a:r>
              <a:rPr lang="en-US" sz="3000" dirty="0"/>
              <a:t>But most importantly: every physical computing device is moving in that direction.  It will still viable for many years to come!</a:t>
            </a:r>
          </a:p>
        </p:txBody>
      </p:sp>
      <p:sp>
        <p:nvSpPr>
          <p:cNvPr id="4" name="Slide Number Placeholder 3"/>
          <p:cNvSpPr>
            <a:spLocks noGrp="1"/>
          </p:cNvSpPr>
          <p:nvPr>
            <p:ph type="sldNum" sz="quarter" idx="12"/>
          </p:nvPr>
        </p:nvSpPr>
        <p:spPr>
          <a:xfrm>
            <a:off x="11306835" y="6074586"/>
            <a:ext cx="771089" cy="365125"/>
          </a:xfrm>
        </p:spPr>
        <p:txBody>
          <a:bodyPr/>
          <a:lstStyle/>
          <a:p>
            <a:fld id="{B9698738-B369-4EC2-B00C-B62D0CC57A96}" type="slidenum">
              <a:rPr lang="en-US" smtClean="0"/>
              <a:t>87</a:t>
            </a:fld>
            <a:endParaRPr lang="en-US" dirty="0"/>
          </a:p>
        </p:txBody>
      </p:sp>
    </p:spTree>
    <p:extLst>
      <p:ext uri="{BB962C8B-B14F-4D97-AF65-F5344CB8AC3E}">
        <p14:creationId xmlns:p14="http://schemas.microsoft.com/office/powerpoint/2010/main" val="6050174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1064525"/>
          </a:xfrm>
        </p:spPr>
        <p:txBody>
          <a:bodyPr/>
          <a:lstStyle/>
          <a:p>
            <a:r>
              <a:rPr lang="en-US" dirty="0"/>
              <a:t>Microcontrollers: PIC, </a:t>
            </a:r>
            <a:r>
              <a:rPr lang="en-US" dirty="0" err="1"/>
              <a:t>AVR</a:t>
            </a:r>
            <a:r>
              <a:rPr lang="en-US" dirty="0"/>
              <a:t>, &amp; ARM</a:t>
            </a:r>
          </a:p>
        </p:txBody>
      </p:sp>
      <p:graphicFrame>
        <p:nvGraphicFramePr>
          <p:cNvPr id="6" name="Content Placeholder 5"/>
          <p:cNvGraphicFramePr>
            <a:graphicFrameLocks noGrp="1"/>
          </p:cNvGraphicFramePr>
          <p:nvPr>
            <p:ph idx="1"/>
          </p:nvPr>
        </p:nvGraphicFramePr>
        <p:xfrm>
          <a:off x="689754" y="1064525"/>
          <a:ext cx="10809317" cy="5435447"/>
        </p:xfrm>
        <a:graphic>
          <a:graphicData uri="http://schemas.openxmlformats.org/drawingml/2006/table">
            <a:tbl>
              <a:tblPr firstRow="1" bandRow="1">
                <a:tableStyleId>{5C22544A-7EE6-4342-B048-85BDC9FD1C3A}</a:tableStyleId>
              </a:tblPr>
              <a:tblGrid>
                <a:gridCol w="1975625">
                  <a:extLst>
                    <a:ext uri="{9D8B030D-6E8A-4147-A177-3AD203B41FA5}">
                      <a16:colId xmlns:a16="http://schemas.microsoft.com/office/drawing/2014/main" val="877805351"/>
                    </a:ext>
                  </a:extLst>
                </a:gridCol>
                <a:gridCol w="2898842">
                  <a:extLst>
                    <a:ext uri="{9D8B030D-6E8A-4147-A177-3AD203B41FA5}">
                      <a16:colId xmlns:a16="http://schemas.microsoft.com/office/drawing/2014/main" val="3991103665"/>
                    </a:ext>
                  </a:extLst>
                </a:gridCol>
                <a:gridCol w="2584101">
                  <a:extLst>
                    <a:ext uri="{9D8B030D-6E8A-4147-A177-3AD203B41FA5}">
                      <a16:colId xmlns:a16="http://schemas.microsoft.com/office/drawing/2014/main" val="35367239"/>
                    </a:ext>
                  </a:extLst>
                </a:gridCol>
                <a:gridCol w="3350749">
                  <a:extLst>
                    <a:ext uri="{9D8B030D-6E8A-4147-A177-3AD203B41FA5}">
                      <a16:colId xmlns:a16="http://schemas.microsoft.com/office/drawing/2014/main" val="3716788309"/>
                    </a:ext>
                  </a:extLst>
                </a:gridCol>
              </a:tblGrid>
              <a:tr h="431312">
                <a:tc>
                  <a:txBody>
                    <a:bodyPr/>
                    <a:lstStyle/>
                    <a:p>
                      <a:pPr algn="ctr"/>
                      <a:r>
                        <a:rPr lang="en-US" sz="2000" dirty="0"/>
                        <a:t>Feature</a:t>
                      </a:r>
                    </a:p>
                  </a:txBody>
                  <a:tcPr/>
                </a:tc>
                <a:tc>
                  <a:txBody>
                    <a:bodyPr/>
                    <a:lstStyle/>
                    <a:p>
                      <a:pPr algn="ctr"/>
                      <a:r>
                        <a:rPr lang="en-US" sz="2000" dirty="0"/>
                        <a:t>PIC</a:t>
                      </a:r>
                    </a:p>
                  </a:txBody>
                  <a:tcPr/>
                </a:tc>
                <a:tc>
                  <a:txBody>
                    <a:bodyPr/>
                    <a:lstStyle/>
                    <a:p>
                      <a:pPr algn="ctr"/>
                      <a:r>
                        <a:rPr lang="en-US" sz="2000" dirty="0" err="1"/>
                        <a:t>AVR</a:t>
                      </a:r>
                      <a:endParaRPr lang="en-US" sz="2000" dirty="0"/>
                    </a:p>
                  </a:txBody>
                  <a:tcPr/>
                </a:tc>
                <a:tc>
                  <a:txBody>
                    <a:bodyPr/>
                    <a:lstStyle/>
                    <a:p>
                      <a:pPr algn="ctr"/>
                      <a:r>
                        <a:rPr lang="en-US" sz="2000" dirty="0"/>
                        <a:t>ARM</a:t>
                      </a:r>
                    </a:p>
                  </a:txBody>
                  <a:tcPr/>
                </a:tc>
                <a:extLst>
                  <a:ext uri="{0D108BD9-81ED-4DB2-BD59-A6C34878D82A}">
                    <a16:rowId xmlns:a16="http://schemas.microsoft.com/office/drawing/2014/main" val="2051884685"/>
                  </a:ext>
                </a:extLst>
              </a:tr>
              <a:tr h="744455">
                <a:tc>
                  <a:txBody>
                    <a:bodyPr/>
                    <a:lstStyle/>
                    <a:p>
                      <a:pPr algn="r"/>
                      <a:r>
                        <a:rPr lang="en-US" sz="2000" dirty="0"/>
                        <a:t>Common Products</a:t>
                      </a:r>
                    </a:p>
                  </a:txBody>
                  <a:tcPr/>
                </a:tc>
                <a:tc>
                  <a:txBody>
                    <a:bodyPr/>
                    <a:lstStyle/>
                    <a:p>
                      <a:r>
                        <a:rPr lang="en-US" sz="2000" dirty="0"/>
                        <a:t>Basic Stamp (BS1,</a:t>
                      </a:r>
                      <a:r>
                        <a:rPr lang="en-US" sz="2000" baseline="0" dirty="0"/>
                        <a:t> </a:t>
                      </a:r>
                      <a:r>
                        <a:rPr lang="en-US" sz="2000" dirty="0"/>
                        <a:t>BS2px)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Teensy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Arduino Uno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Teensy 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Arduino Due</a:t>
                      </a:r>
                    </a:p>
                  </a:txBody>
                  <a:tcPr/>
                </a:tc>
                <a:extLst>
                  <a:ext uri="{0D108BD9-81ED-4DB2-BD59-A6C34878D82A}">
                    <a16:rowId xmlns:a16="http://schemas.microsoft.com/office/drawing/2014/main" val="1639282643"/>
                  </a:ext>
                </a:extLst>
              </a:tr>
              <a:tr h="431312">
                <a:tc>
                  <a:txBody>
                    <a:bodyPr/>
                    <a:lstStyle/>
                    <a:p>
                      <a:pPr algn="r"/>
                      <a:r>
                        <a:rPr lang="en-US" sz="2000" dirty="0"/>
                        <a:t>Release Date</a:t>
                      </a:r>
                    </a:p>
                  </a:txBody>
                  <a:tcPr/>
                </a:tc>
                <a:tc>
                  <a:txBody>
                    <a:bodyPr/>
                    <a:lstStyle/>
                    <a:p>
                      <a:r>
                        <a:rPr lang="en-US" sz="2000" dirty="0"/>
                        <a:t>1993 (very old)</a:t>
                      </a:r>
                    </a:p>
                  </a:txBody>
                  <a:tcPr/>
                </a:tc>
                <a:tc>
                  <a:txBody>
                    <a:bodyPr/>
                    <a:lstStyle/>
                    <a:p>
                      <a:r>
                        <a:rPr lang="en-US" sz="2000" dirty="0"/>
                        <a:t>2010 (old)</a:t>
                      </a:r>
                    </a:p>
                  </a:txBody>
                  <a:tcPr/>
                </a:tc>
                <a:tc>
                  <a:txBody>
                    <a:bodyPr/>
                    <a:lstStyle/>
                    <a:p>
                      <a:r>
                        <a:rPr lang="en-US" sz="2000" dirty="0"/>
                        <a:t>2012 (new)</a:t>
                      </a:r>
                    </a:p>
                  </a:txBody>
                  <a:tcPr/>
                </a:tc>
                <a:extLst>
                  <a:ext uri="{0D108BD9-81ED-4DB2-BD59-A6C34878D82A}">
                    <a16:rowId xmlns:a16="http://schemas.microsoft.com/office/drawing/2014/main" val="3499564800"/>
                  </a:ext>
                </a:extLst>
              </a:tr>
              <a:tr h="431312">
                <a:tc>
                  <a:txBody>
                    <a:bodyPr/>
                    <a:lstStyle/>
                    <a:p>
                      <a:pPr algn="r"/>
                      <a:r>
                        <a:rPr lang="en-US" sz="2000" dirty="0"/>
                        <a:t>I/O Voltage</a:t>
                      </a:r>
                    </a:p>
                  </a:txBody>
                  <a:tcPr/>
                </a:tc>
                <a:tc>
                  <a:txBody>
                    <a:bodyPr/>
                    <a:lstStyle/>
                    <a:p>
                      <a:r>
                        <a:rPr lang="en-US" sz="2000" dirty="0"/>
                        <a:t>5.0 V</a:t>
                      </a:r>
                    </a:p>
                  </a:txBody>
                  <a:tcPr/>
                </a:tc>
                <a:tc>
                  <a:txBody>
                    <a:bodyPr/>
                    <a:lstStyle/>
                    <a:p>
                      <a:r>
                        <a:rPr lang="en-US" sz="2000" dirty="0"/>
                        <a:t>5.0</a:t>
                      </a:r>
                      <a:r>
                        <a:rPr lang="en-US" sz="2000" baseline="0" dirty="0"/>
                        <a:t> V</a:t>
                      </a:r>
                      <a:endParaRPr lang="en-US" sz="2000" dirty="0"/>
                    </a:p>
                  </a:txBody>
                  <a:tcPr/>
                </a:tc>
                <a:tc>
                  <a:txBody>
                    <a:bodyPr/>
                    <a:lstStyle/>
                    <a:p>
                      <a:r>
                        <a:rPr lang="en-US" sz="2000" dirty="0"/>
                        <a:t>3.3 V (Teensy is</a:t>
                      </a:r>
                      <a:r>
                        <a:rPr lang="en-US" sz="2000" baseline="0" dirty="0"/>
                        <a:t> 5-volt tolerant)</a:t>
                      </a:r>
                      <a:endParaRPr lang="en-US" sz="2000" dirty="0"/>
                    </a:p>
                  </a:txBody>
                  <a:tcPr/>
                </a:tc>
                <a:extLst>
                  <a:ext uri="{0D108BD9-81ED-4DB2-BD59-A6C34878D82A}">
                    <a16:rowId xmlns:a16="http://schemas.microsoft.com/office/drawing/2014/main" val="3284845045"/>
                  </a:ext>
                </a:extLst>
              </a:tr>
              <a:tr h="431312">
                <a:tc>
                  <a:txBody>
                    <a:bodyPr/>
                    <a:lstStyle/>
                    <a:p>
                      <a:pPr algn="r"/>
                      <a:r>
                        <a:rPr lang="en-US" sz="2000" dirty="0"/>
                        <a:t>Speed</a:t>
                      </a:r>
                    </a:p>
                  </a:txBody>
                  <a:tcPr/>
                </a:tc>
                <a:tc>
                  <a:txBody>
                    <a:bodyPr/>
                    <a:lstStyle/>
                    <a:p>
                      <a:r>
                        <a:rPr lang="en-US" sz="2000" dirty="0"/>
                        <a:t>4 MHz</a:t>
                      </a:r>
                    </a:p>
                  </a:txBody>
                  <a:tcPr/>
                </a:tc>
                <a:tc>
                  <a:txBody>
                    <a:bodyPr/>
                    <a:lstStyle/>
                    <a:p>
                      <a:r>
                        <a:rPr lang="en-US" sz="2000" dirty="0"/>
                        <a:t>16 MHz</a:t>
                      </a:r>
                    </a:p>
                  </a:txBody>
                  <a:tcPr/>
                </a:tc>
                <a:tc>
                  <a:txBody>
                    <a:bodyPr/>
                    <a:lstStyle/>
                    <a:p>
                      <a:r>
                        <a:rPr lang="en-US" sz="2000" dirty="0"/>
                        <a:t>72-96 MHz</a:t>
                      </a:r>
                    </a:p>
                  </a:txBody>
                  <a:tcPr/>
                </a:tc>
                <a:extLst>
                  <a:ext uri="{0D108BD9-81ED-4DB2-BD59-A6C34878D82A}">
                    <a16:rowId xmlns:a16="http://schemas.microsoft.com/office/drawing/2014/main" val="1668122515"/>
                  </a:ext>
                </a:extLst>
              </a:tr>
              <a:tr h="431312">
                <a:tc>
                  <a:txBody>
                    <a:bodyPr/>
                    <a:lstStyle/>
                    <a:p>
                      <a:pPr algn="r"/>
                      <a:r>
                        <a:rPr lang="en-US" sz="2000" dirty="0"/>
                        <a:t>Resolution</a:t>
                      </a:r>
                    </a:p>
                  </a:txBody>
                  <a:tcPr/>
                </a:tc>
                <a:tc>
                  <a:txBody>
                    <a:bodyPr/>
                    <a:lstStyle/>
                    <a:p>
                      <a:r>
                        <a:rPr lang="en-US" sz="2000" dirty="0"/>
                        <a:t>8-bit</a:t>
                      </a:r>
                    </a:p>
                  </a:txBody>
                  <a:tcPr/>
                </a:tc>
                <a:tc>
                  <a:txBody>
                    <a:bodyPr/>
                    <a:lstStyle/>
                    <a:p>
                      <a:r>
                        <a:rPr lang="en-US" sz="2000" dirty="0"/>
                        <a:t>8-bit (typical)</a:t>
                      </a:r>
                    </a:p>
                  </a:txBody>
                  <a:tcPr/>
                </a:tc>
                <a:tc>
                  <a:txBody>
                    <a:bodyPr/>
                    <a:lstStyle/>
                    <a:p>
                      <a:r>
                        <a:rPr lang="en-US" sz="2000" dirty="0"/>
                        <a:t>16-bit (13-bit practical limit)</a:t>
                      </a:r>
                    </a:p>
                  </a:txBody>
                  <a:tcPr/>
                </a:tc>
                <a:extLst>
                  <a:ext uri="{0D108BD9-81ED-4DB2-BD59-A6C34878D82A}">
                    <a16:rowId xmlns:a16="http://schemas.microsoft.com/office/drawing/2014/main" val="1842480811"/>
                  </a:ext>
                </a:extLst>
              </a:tr>
              <a:tr h="431312">
                <a:tc>
                  <a:txBody>
                    <a:bodyPr/>
                    <a:lstStyle/>
                    <a:p>
                      <a:pPr algn="r"/>
                      <a:r>
                        <a:rPr lang="en-US" sz="2000" dirty="0"/>
                        <a:t>Future Use</a:t>
                      </a:r>
                    </a:p>
                  </a:txBody>
                  <a:tcPr/>
                </a:tc>
                <a:tc>
                  <a:txBody>
                    <a:bodyPr/>
                    <a:lstStyle/>
                    <a:p>
                      <a:r>
                        <a:rPr lang="en-US" sz="2000" dirty="0"/>
                        <a:t>Unlikely.</a:t>
                      </a:r>
                    </a:p>
                  </a:txBody>
                  <a:tcPr/>
                </a:tc>
                <a:tc>
                  <a:txBody>
                    <a:bodyPr/>
                    <a:lstStyle/>
                    <a:p>
                      <a:r>
                        <a:rPr lang="en-US" sz="2000" dirty="0"/>
                        <a:t>Maybe?</a:t>
                      </a:r>
                    </a:p>
                  </a:txBody>
                  <a:tcPr/>
                </a:tc>
                <a:tc>
                  <a:txBody>
                    <a:bodyPr/>
                    <a:lstStyle/>
                    <a:p>
                      <a:r>
                        <a:rPr lang="en-US" sz="2000" dirty="0"/>
                        <a:t>Absolutely!</a:t>
                      </a:r>
                    </a:p>
                  </a:txBody>
                  <a:tcPr/>
                </a:tc>
                <a:extLst>
                  <a:ext uri="{0D108BD9-81ED-4DB2-BD59-A6C34878D82A}">
                    <a16:rowId xmlns:a16="http://schemas.microsoft.com/office/drawing/2014/main" val="1021923335"/>
                  </a:ext>
                </a:extLst>
              </a:tr>
              <a:tr h="622921">
                <a:tc>
                  <a:txBody>
                    <a:bodyPr/>
                    <a:lstStyle/>
                    <a:p>
                      <a:pPr algn="r"/>
                      <a:r>
                        <a:rPr lang="en-US" sz="2000" dirty="0"/>
                        <a:t>Flash Memory</a:t>
                      </a:r>
                    </a:p>
                  </a:txBody>
                  <a:tcPr/>
                </a:tc>
                <a:tc>
                  <a:txBody>
                    <a:bodyPr/>
                    <a:lstStyle/>
                    <a:p>
                      <a:r>
                        <a:rPr lang="en-US" sz="2000" dirty="0"/>
                        <a:t>256 Bytes – 16 Kb</a:t>
                      </a:r>
                    </a:p>
                  </a:txBody>
                  <a:tcPr/>
                </a:tc>
                <a:tc>
                  <a:txBody>
                    <a:bodyPr/>
                    <a:lstStyle/>
                    <a:p>
                      <a:r>
                        <a:rPr lang="en-US" sz="2000" dirty="0"/>
                        <a:t>32 Kb</a:t>
                      </a:r>
                    </a:p>
                  </a:txBody>
                  <a:tcPr/>
                </a:tc>
                <a:tc>
                  <a:txBody>
                    <a:bodyPr/>
                    <a:lstStyle/>
                    <a:p>
                      <a:r>
                        <a:rPr lang="en-US" sz="2000" dirty="0"/>
                        <a:t>256 Kb (Teensy 3.2)</a:t>
                      </a:r>
                    </a:p>
                    <a:p>
                      <a:r>
                        <a:rPr lang="en-US" sz="2000" dirty="0"/>
                        <a:t>512 Kb (Due)</a:t>
                      </a:r>
                    </a:p>
                  </a:txBody>
                  <a:tcPr/>
                </a:tc>
                <a:extLst>
                  <a:ext uri="{0D108BD9-81ED-4DB2-BD59-A6C34878D82A}">
                    <a16:rowId xmlns:a16="http://schemas.microsoft.com/office/drawing/2014/main" val="2654301287"/>
                  </a:ext>
                </a:extLst>
              </a:tr>
              <a:tr h="622921">
                <a:tc>
                  <a:txBody>
                    <a:bodyPr/>
                    <a:lstStyle/>
                    <a:p>
                      <a:pPr algn="r"/>
                      <a:r>
                        <a:rPr lang="en-US" sz="2000" dirty="0"/>
                        <a:t>I/O</a:t>
                      </a:r>
                      <a:r>
                        <a:rPr lang="en-US" sz="2000" baseline="0" dirty="0"/>
                        <a:t> pins</a:t>
                      </a:r>
                    </a:p>
                    <a:p>
                      <a:pPr algn="r"/>
                      <a:r>
                        <a:rPr lang="en-US" sz="2000" baseline="0" dirty="0"/>
                        <a:t>(Digital/Analog)</a:t>
                      </a:r>
                      <a:endParaRPr lang="en-US" sz="2000" dirty="0"/>
                    </a:p>
                  </a:txBody>
                  <a:tcPr/>
                </a:tc>
                <a:tc>
                  <a:txBody>
                    <a:bodyPr/>
                    <a:lstStyle/>
                    <a:p>
                      <a:r>
                        <a:rPr lang="en-US" sz="2000" dirty="0"/>
                        <a:t>8-16</a:t>
                      </a:r>
                    </a:p>
                  </a:txBody>
                  <a:tcPr/>
                </a:tc>
                <a:tc>
                  <a:txBody>
                    <a:bodyPr/>
                    <a:lstStyle/>
                    <a:p>
                      <a:r>
                        <a:rPr lang="en-US" sz="2000" dirty="0"/>
                        <a:t>Teensy 2.0: (24/</a:t>
                      </a:r>
                      <a:r>
                        <a:rPr lang="en-US" sz="2000" baseline="0" dirty="0"/>
                        <a:t>10)</a:t>
                      </a:r>
                      <a:endParaRPr lang="en-US" sz="2000" dirty="0"/>
                    </a:p>
                    <a:p>
                      <a:r>
                        <a:rPr lang="en-US" sz="2000" dirty="0"/>
                        <a:t>Uno:</a:t>
                      </a:r>
                      <a:r>
                        <a:rPr lang="en-US" sz="2000" baseline="0" dirty="0"/>
                        <a:t> (14/6)</a:t>
                      </a:r>
                      <a:endParaRPr lang="en-US" sz="2000" dirty="0"/>
                    </a:p>
                  </a:txBody>
                  <a:tcPr/>
                </a:tc>
                <a:tc>
                  <a:txBody>
                    <a:bodyPr/>
                    <a:lstStyle/>
                    <a:p>
                      <a:r>
                        <a:rPr lang="en-US" sz="2000" dirty="0"/>
                        <a:t>Teensy 3.2: (24/10)</a:t>
                      </a:r>
                    </a:p>
                    <a:p>
                      <a:r>
                        <a:rPr lang="en-US" sz="2000" dirty="0"/>
                        <a:t>Due: (54/12)</a:t>
                      </a:r>
                    </a:p>
                  </a:txBody>
                  <a:tcPr/>
                </a:tc>
                <a:extLst>
                  <a:ext uri="{0D108BD9-81ED-4DB2-BD59-A6C34878D82A}">
                    <a16:rowId xmlns:a16="http://schemas.microsoft.com/office/drawing/2014/main" val="3390339971"/>
                  </a:ext>
                </a:extLst>
              </a:tr>
              <a:tr h="622921">
                <a:tc>
                  <a:txBody>
                    <a:bodyPr/>
                    <a:lstStyle/>
                    <a:p>
                      <a:pPr algn="r"/>
                      <a:r>
                        <a:rPr lang="en-US" sz="2000" dirty="0"/>
                        <a:t>Cost</a:t>
                      </a:r>
                    </a:p>
                  </a:txBody>
                  <a:tcPr/>
                </a:tc>
                <a:tc>
                  <a:txBody>
                    <a:bodyPr/>
                    <a:lstStyle/>
                    <a:p>
                      <a:r>
                        <a:rPr lang="en-US" sz="2000" dirty="0"/>
                        <a:t>$40 - $79</a:t>
                      </a:r>
                    </a:p>
                  </a:txBody>
                  <a:tcPr/>
                </a:tc>
                <a:tc>
                  <a:txBody>
                    <a:bodyPr/>
                    <a:lstStyle/>
                    <a:p>
                      <a:r>
                        <a:rPr lang="en-US" sz="2000" baseline="0" dirty="0"/>
                        <a:t>$20</a:t>
                      </a:r>
                      <a:endParaRPr lang="en-US" sz="2000" dirty="0"/>
                    </a:p>
                  </a:txBody>
                  <a:tcPr/>
                </a:tc>
                <a:tc>
                  <a:txBody>
                    <a:bodyPr/>
                    <a:lstStyle/>
                    <a:p>
                      <a:r>
                        <a:rPr lang="en-US" sz="2000" dirty="0"/>
                        <a:t>$19 (Teensy 3.2)</a:t>
                      </a:r>
                    </a:p>
                    <a:p>
                      <a:r>
                        <a:rPr lang="en-US" sz="2000" dirty="0"/>
                        <a:t>$45 (Due)</a:t>
                      </a:r>
                    </a:p>
                  </a:txBody>
                  <a:tcPr/>
                </a:tc>
                <a:extLst>
                  <a:ext uri="{0D108BD9-81ED-4DB2-BD59-A6C34878D82A}">
                    <a16:rowId xmlns:a16="http://schemas.microsoft.com/office/drawing/2014/main" val="1078670053"/>
                  </a:ext>
                </a:extLst>
              </a:tr>
            </a:tbl>
          </a:graphicData>
        </a:graphic>
      </p:graphicFrame>
      <p:sp>
        <p:nvSpPr>
          <p:cNvPr id="3" name="Slide Number Placeholder 2"/>
          <p:cNvSpPr>
            <a:spLocks noGrp="1"/>
          </p:cNvSpPr>
          <p:nvPr>
            <p:ph type="sldNum" sz="quarter" idx="12"/>
          </p:nvPr>
        </p:nvSpPr>
        <p:spPr>
          <a:xfrm>
            <a:off x="11420911" y="6054464"/>
            <a:ext cx="771089" cy="365125"/>
          </a:xfrm>
        </p:spPr>
        <p:txBody>
          <a:bodyPr/>
          <a:lstStyle/>
          <a:p>
            <a:fld id="{B9698738-B369-4EC2-B00C-B62D0CC57A96}" type="slidenum">
              <a:rPr lang="en-US" smtClean="0"/>
              <a:t>88</a:t>
            </a:fld>
            <a:endParaRPr lang="en-US" dirty="0"/>
          </a:p>
        </p:txBody>
      </p:sp>
    </p:spTree>
    <p:extLst>
      <p:ext uri="{BB962C8B-B14F-4D97-AF65-F5344CB8AC3E}">
        <p14:creationId xmlns:p14="http://schemas.microsoft.com/office/powerpoint/2010/main" val="1887416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10279500" cy="943245"/>
          </a:xfrm>
        </p:spPr>
        <p:txBody>
          <a:bodyPr>
            <a:noAutofit/>
          </a:bodyPr>
          <a:lstStyle/>
          <a:p>
            <a:r>
              <a:rPr lang="en-US" dirty="0">
                <a:solidFill>
                  <a:srgbClr val="FFFF00"/>
                </a:solidFill>
              </a:rPr>
              <a:t>But Which ARM? Teensy 3.2 or Arduino Due?</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89</a:t>
            </a:fld>
            <a:endParaRPr lang="en-US"/>
          </a:p>
        </p:txBody>
      </p:sp>
      <p:sp>
        <p:nvSpPr>
          <p:cNvPr id="6" name="Content Placeholder 2"/>
          <p:cNvSpPr txBox="1">
            <a:spLocks/>
          </p:cNvSpPr>
          <p:nvPr/>
        </p:nvSpPr>
        <p:spPr>
          <a:xfrm>
            <a:off x="631179" y="1124792"/>
            <a:ext cx="10789732" cy="51297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300" dirty="0"/>
              <a:t>The </a:t>
            </a:r>
            <a:r>
              <a:rPr lang="en-US" sz="3300" dirty="0">
                <a:solidFill>
                  <a:srgbClr val="FFFF00"/>
                </a:solidFill>
              </a:rPr>
              <a:t>Teensy 3.2 </a:t>
            </a:r>
            <a:r>
              <a:rPr lang="en-US" sz="3300" dirty="0"/>
              <a:t>and </a:t>
            </a:r>
            <a:r>
              <a:rPr lang="en-US" sz="3300" dirty="0">
                <a:solidFill>
                  <a:srgbClr val="FFFF00"/>
                </a:solidFill>
              </a:rPr>
              <a:t>Arduino Due </a:t>
            </a:r>
            <a:r>
              <a:rPr lang="en-US" sz="3300" dirty="0"/>
              <a:t>development boards both use the new, super-fast 3.3V ARM controller and both are programmed with the popular Arduino IDE.  So which to choose?</a:t>
            </a:r>
          </a:p>
          <a:p>
            <a:pPr marL="804863" lvl="1" indent="-347663"/>
            <a:r>
              <a:rPr lang="en-US" sz="3300" dirty="0"/>
              <a:t>Students familiar with Arduino encouraged us to switch to the Arduino Due development board.</a:t>
            </a:r>
          </a:p>
          <a:p>
            <a:pPr marL="804863" lvl="1" indent="-347663"/>
            <a:r>
              <a:rPr lang="en-US" sz="3300" dirty="0"/>
              <a:t>Arduino boards are touted as being inexpensive, but the pin configuration is limiting if you want to use inexpensive off-the-shelf components.  Otherwise, </a:t>
            </a:r>
            <a:r>
              <a:rPr lang="en-US" sz="3300" b="1" dirty="0"/>
              <a:t>jumper wires </a:t>
            </a:r>
            <a:r>
              <a:rPr lang="en-US" sz="3300" dirty="0"/>
              <a:t>or </a:t>
            </a:r>
            <a:r>
              <a:rPr lang="en-US" sz="3300" b="1" dirty="0"/>
              <a:t>shields</a:t>
            </a:r>
            <a:r>
              <a:rPr lang="en-US" sz="3300" dirty="0"/>
              <a:t>.</a:t>
            </a:r>
          </a:p>
          <a:p>
            <a:pPr marL="804863" lvl="1" indent="-347663"/>
            <a:endParaRPr lang="en-US" sz="3200" dirty="0"/>
          </a:p>
        </p:txBody>
      </p:sp>
    </p:spTree>
    <p:extLst>
      <p:ext uri="{BB962C8B-B14F-4D97-AF65-F5344CB8AC3E}">
        <p14:creationId xmlns:p14="http://schemas.microsoft.com/office/powerpoint/2010/main" val="2917677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76351"/>
            <a:ext cx="9905998" cy="894693"/>
          </a:xfrm>
        </p:spPr>
        <p:txBody>
          <a:bodyPr/>
          <a:lstStyle/>
          <a:p>
            <a:r>
              <a:rPr lang="en-US" dirty="0">
                <a:solidFill>
                  <a:srgbClr val="FFFF00"/>
                </a:solidFill>
              </a:rPr>
              <a:t>Some Assumptions</a:t>
            </a:r>
          </a:p>
        </p:txBody>
      </p:sp>
      <p:sp>
        <p:nvSpPr>
          <p:cNvPr id="3" name="Content Placeholder 2"/>
          <p:cNvSpPr>
            <a:spLocks noGrp="1"/>
          </p:cNvSpPr>
          <p:nvPr>
            <p:ph idx="1"/>
          </p:nvPr>
        </p:nvSpPr>
        <p:spPr>
          <a:xfrm>
            <a:off x="995320" y="1060057"/>
            <a:ext cx="10425591" cy="5559229"/>
          </a:xfrm>
        </p:spPr>
        <p:txBody>
          <a:bodyPr>
            <a:normAutofit fontScale="85000" lnSpcReduction="10000"/>
          </a:bodyPr>
          <a:lstStyle/>
          <a:p>
            <a:pPr marL="339725" lvl="0" indent="-339725"/>
            <a:r>
              <a:rPr lang="en-US" sz="3600" dirty="0"/>
              <a:t>You will stop us and ask questions as we go!</a:t>
            </a:r>
          </a:p>
          <a:p>
            <a:pPr marL="339725" lvl="0" indent="-339725"/>
            <a:r>
              <a:rPr lang="en-US" sz="3600" dirty="0"/>
              <a:t>When we say “robotics” we also mean </a:t>
            </a:r>
            <a:r>
              <a:rPr lang="en-US" sz="3600" b="1" dirty="0"/>
              <a:t>engineering</a:t>
            </a:r>
            <a:r>
              <a:rPr lang="en-US" sz="3600" dirty="0"/>
              <a:t>, </a:t>
            </a:r>
            <a:r>
              <a:rPr lang="en-US" sz="3600" b="1" dirty="0"/>
              <a:t>embedded controller programming</a:t>
            </a:r>
            <a:r>
              <a:rPr lang="en-US" sz="3600" dirty="0"/>
              <a:t>, </a:t>
            </a:r>
            <a:r>
              <a:rPr lang="en-US" sz="3600" b="1" dirty="0"/>
              <a:t>mechanical engineering</a:t>
            </a:r>
            <a:r>
              <a:rPr lang="en-US" sz="3600" dirty="0"/>
              <a:t>, </a:t>
            </a:r>
            <a:r>
              <a:rPr lang="en-US" sz="3600" b="1" dirty="0"/>
              <a:t>electronics</a:t>
            </a:r>
            <a:r>
              <a:rPr lang="en-US" sz="3600" dirty="0"/>
              <a:t>, </a:t>
            </a:r>
            <a:r>
              <a:rPr lang="en-US" sz="3600" b="1" dirty="0"/>
              <a:t>fabrication</a:t>
            </a:r>
            <a:r>
              <a:rPr lang="en-US" sz="3600" dirty="0"/>
              <a:t>, and </a:t>
            </a:r>
            <a:r>
              <a:rPr lang="en-US" sz="3600" b="1" dirty="0"/>
              <a:t>design</a:t>
            </a:r>
            <a:r>
              <a:rPr lang="en-US" sz="3600" dirty="0"/>
              <a:t>.  We will use it as a catch-all term for these individual disciplines.</a:t>
            </a:r>
          </a:p>
          <a:p>
            <a:pPr marL="339725" lvl="0" indent="-339725"/>
            <a:r>
              <a:rPr lang="en-US" sz="3600" dirty="0"/>
              <a:t>Few schools have a comprehensive robotics program.</a:t>
            </a:r>
          </a:p>
          <a:p>
            <a:pPr marL="339725" indent="-339725"/>
            <a:r>
              <a:rPr lang="en-US" sz="3600" dirty="0"/>
              <a:t>Many schools have a robotics club.</a:t>
            </a:r>
          </a:p>
          <a:p>
            <a:pPr marL="339725" indent="-339725"/>
            <a:r>
              <a:rPr lang="en-US" sz="3600" dirty="0"/>
              <a:t>Few schools have a fully-equipped robotics lab space.</a:t>
            </a:r>
          </a:p>
          <a:p>
            <a:pPr marL="339725" indent="-339725"/>
            <a:r>
              <a:rPr lang="en-US" sz="3600" dirty="0"/>
              <a:t>School’s are hungry to build a cohesive STEM/STEAM program.</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9</a:t>
            </a:fld>
            <a:endParaRPr lang="en-US"/>
          </a:p>
        </p:txBody>
      </p:sp>
    </p:spTree>
    <p:extLst>
      <p:ext uri="{BB962C8B-B14F-4D97-AF65-F5344CB8AC3E}">
        <p14:creationId xmlns:p14="http://schemas.microsoft.com/office/powerpoint/2010/main" val="19503192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44137"/>
            <a:ext cx="10279500" cy="943245"/>
          </a:xfrm>
        </p:spPr>
        <p:txBody>
          <a:bodyPr>
            <a:noAutofit/>
          </a:bodyPr>
          <a:lstStyle/>
          <a:p>
            <a:r>
              <a:rPr lang="en-US" dirty="0">
                <a:solidFill>
                  <a:srgbClr val="FFFF00"/>
                </a:solidFill>
              </a:rPr>
              <a:t>Arduino Due: </a:t>
            </a:r>
            <a:r>
              <a:rPr lang="en-US" dirty="0"/>
              <a:t>Jumper Wires and Shields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90</a:t>
            </a:fld>
            <a:endParaRPr lang="en-US"/>
          </a:p>
        </p:txBody>
      </p:sp>
      <p:sp>
        <p:nvSpPr>
          <p:cNvPr id="6" name="Content Placeholder 2"/>
          <p:cNvSpPr txBox="1">
            <a:spLocks/>
          </p:cNvSpPr>
          <p:nvPr/>
        </p:nvSpPr>
        <p:spPr>
          <a:xfrm>
            <a:off x="631179" y="1124792"/>
            <a:ext cx="10789732" cy="301721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300" dirty="0">
                <a:solidFill>
                  <a:srgbClr val="FFFF00"/>
                </a:solidFill>
              </a:rPr>
              <a:t>Jumper wires </a:t>
            </a:r>
            <a:r>
              <a:rPr lang="en-US" sz="3300" dirty="0"/>
              <a:t>are cheap and handy but are easily disconnected.</a:t>
            </a:r>
          </a:p>
          <a:p>
            <a:pPr marL="804863" lvl="1" indent="-347663"/>
            <a:r>
              <a:rPr lang="en-US" sz="3300" dirty="0">
                <a:solidFill>
                  <a:srgbClr val="FFFF00"/>
                </a:solidFill>
              </a:rPr>
              <a:t>Shields</a:t>
            </a:r>
            <a:r>
              <a:rPr lang="en-US" sz="3300" dirty="0"/>
              <a:t> are devices that perform specific functions (e.g., control motors and LCD screens) when attached to an Arduino development board. But they are expensive and consume board space and resources.</a:t>
            </a:r>
          </a:p>
          <a:p>
            <a:pPr marL="804863" lvl="1" indent="-347663"/>
            <a:endParaRPr lang="en-US" sz="3200" dirty="0"/>
          </a:p>
        </p:txBody>
      </p:sp>
      <p:pic>
        <p:nvPicPr>
          <p:cNvPr id="16" name="Picture 15" descr="http://shieldlist.org/templates/images/stacked-shiel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9390" y="4108127"/>
            <a:ext cx="2392374" cy="2420689"/>
          </a:xfrm>
          <a:prstGeom prst="rect">
            <a:avLst/>
          </a:prstGeom>
          <a:ln>
            <a:noFill/>
          </a:ln>
          <a:effectLst>
            <a:outerShdw blurRad="190500" algn="tl" rotWithShape="0">
              <a:srgbClr val="000000">
                <a:alpha val="70000"/>
              </a:srgbClr>
            </a:outerShdw>
          </a:effectLst>
        </p:spPr>
      </p:pic>
      <p:sp>
        <p:nvSpPr>
          <p:cNvPr id="17" name="Text Box 9"/>
          <p:cNvSpPr txBox="1"/>
          <p:nvPr/>
        </p:nvSpPr>
        <p:spPr>
          <a:xfrm>
            <a:off x="9591764" y="6178995"/>
            <a:ext cx="1704091" cy="3498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1000" dirty="0">
                <a:solidFill>
                  <a:schemeClr val="tx1"/>
                </a:solidFill>
                <a:effectLst/>
                <a:ea typeface="Calibri" panose="020F0502020204030204" pitchFamily="34" charset="0"/>
                <a:cs typeface="Times New Roman" panose="02020603050405020304" pitchFamily="18" charset="0"/>
              </a:rPr>
              <a:t>Photo credit: John Boxall and </a:t>
            </a:r>
            <a:r>
              <a:rPr lang="en-US" sz="1000" u="sng" dirty="0">
                <a:solidFill>
                  <a:schemeClr val="tx1"/>
                </a:solidFill>
                <a:effectLst/>
                <a:ea typeface="Calibri" panose="020F0502020204030204" pitchFamily="34" charset="0"/>
                <a:cs typeface="Times New Roman" panose="02020603050405020304" pitchFamily="18" charset="0"/>
                <a:hlinkClick r:id="rId4"/>
              </a:rPr>
              <a:t>www.freetronics.com</a:t>
            </a:r>
            <a:endParaRPr lang="en-US" sz="1200" dirty="0">
              <a:solidFill>
                <a:schemeClr val="tx1"/>
              </a:solidFill>
              <a:effectLst/>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 t="17449" r="-1200" b="13186"/>
          <a:stretch/>
        </p:blipFill>
        <p:spPr bwMode="auto">
          <a:xfrm>
            <a:off x="1569743" y="4166437"/>
            <a:ext cx="4550556" cy="23379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4" name="&quot;No&quot; Symbol 13"/>
          <p:cNvSpPr/>
          <p:nvPr/>
        </p:nvSpPr>
        <p:spPr>
          <a:xfrm>
            <a:off x="5495299" y="4387002"/>
            <a:ext cx="1968993" cy="1791993"/>
          </a:xfrm>
          <a:prstGeom prst="noSmoking">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07902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42602"/>
            <a:ext cx="10279500" cy="943245"/>
          </a:xfrm>
        </p:spPr>
        <p:txBody>
          <a:bodyPr>
            <a:noAutofit/>
          </a:bodyPr>
          <a:lstStyle/>
          <a:p>
            <a:r>
              <a:rPr lang="en-US" dirty="0">
                <a:solidFill>
                  <a:srgbClr val="FFFF00"/>
                </a:solidFill>
              </a:rPr>
              <a:t>Teensy 3.2 and PRT_28 Motherboard Pros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91</a:t>
            </a:fld>
            <a:endParaRPr lang="en-US"/>
          </a:p>
        </p:txBody>
      </p:sp>
      <p:sp>
        <p:nvSpPr>
          <p:cNvPr id="6" name="Content Placeholder 2"/>
          <p:cNvSpPr txBox="1">
            <a:spLocks/>
          </p:cNvSpPr>
          <p:nvPr/>
        </p:nvSpPr>
        <p:spPr>
          <a:xfrm>
            <a:off x="503875" y="887576"/>
            <a:ext cx="11292840" cy="254142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000" dirty="0"/>
              <a:t>Inexpensive.</a:t>
            </a:r>
          </a:p>
          <a:p>
            <a:pPr marL="804863" lvl="1" indent="-347663"/>
            <a:r>
              <a:rPr lang="en-US" sz="3000" dirty="0"/>
              <a:t>Small footprint.</a:t>
            </a:r>
          </a:p>
          <a:p>
            <a:pPr marL="804863" lvl="1" indent="-347663"/>
            <a:r>
              <a:rPr lang="en-US" sz="3000" dirty="0"/>
              <a:t>Huge number of male and female header pin connections.</a:t>
            </a:r>
          </a:p>
          <a:p>
            <a:pPr marL="804863" lvl="1" indent="-347663"/>
            <a:r>
              <a:rPr lang="en-US" sz="3000" dirty="0"/>
              <a:t>Plug-and-play with off-the-shelf and homemade components.</a:t>
            </a:r>
          </a:p>
          <a:p>
            <a:pPr marL="804863" lvl="1" indent="-347663"/>
            <a:endParaRPr lang="en-US" sz="3000" dirty="0"/>
          </a:p>
          <a:p>
            <a:pPr marL="804863" lvl="1" indent="-347663"/>
            <a:endParaRPr lang="en-US" sz="3000" dirty="0"/>
          </a:p>
          <a:p>
            <a:pPr marL="804863" lvl="1" indent="-347663"/>
            <a:endParaRPr lang="en-US" sz="3000" dirty="0"/>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832" r="-505" b="3269"/>
          <a:stretch/>
        </p:blipFill>
        <p:spPr bwMode="auto">
          <a:xfrm>
            <a:off x="4276594" y="3381642"/>
            <a:ext cx="3915811" cy="2743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8000" contrast="5000"/>
                    </a14:imgEffect>
                  </a14:imgLayer>
                </a14:imgProps>
              </a:ext>
              <a:ext uri="{28A0092B-C50C-407E-A947-70E740481C1C}">
                <a14:useLocalDpi xmlns:a14="http://schemas.microsoft.com/office/drawing/2010/main" val="0"/>
              </a:ext>
            </a:extLst>
          </a:blip>
          <a:stretch>
            <a:fillRect/>
          </a:stretch>
        </p:blipFill>
        <p:spPr>
          <a:xfrm>
            <a:off x="8365690" y="3381642"/>
            <a:ext cx="3501661" cy="27432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875" y="3381642"/>
            <a:ext cx="3538732" cy="2743200"/>
          </a:xfrm>
          <a:prstGeom prst="rect">
            <a:avLst/>
          </a:prstGeom>
        </p:spPr>
      </p:pic>
      <p:sp>
        <p:nvSpPr>
          <p:cNvPr id="8" name="Content Placeholder 2">
            <a:extLst>
              <a:ext uri="{FF2B5EF4-FFF2-40B4-BE49-F238E27FC236}">
                <a16:creationId xmlns:a16="http://schemas.microsoft.com/office/drawing/2014/main" id="{54657FB8-7659-497F-AD40-31C332CE70E2}"/>
              </a:ext>
            </a:extLst>
          </p:cNvPr>
          <p:cNvSpPr txBox="1">
            <a:spLocks/>
          </p:cNvSpPr>
          <p:nvPr/>
        </p:nvSpPr>
        <p:spPr>
          <a:xfrm>
            <a:off x="3826311" y="6077483"/>
            <a:ext cx="7861814" cy="7465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1800" dirty="0"/>
              <a:t>Teensy 3.2: </a:t>
            </a:r>
            <a:r>
              <a:rPr lang="en-US" sz="1800" dirty="0">
                <a:hlinkClick r:id="rId8"/>
              </a:rPr>
              <a:t>pattonrobotics.com/products/teensy-3-2</a:t>
            </a:r>
            <a:r>
              <a:rPr lang="en-US" sz="1800" dirty="0"/>
              <a:t> </a:t>
            </a:r>
          </a:p>
          <a:p>
            <a:pPr marL="804863" lvl="1" indent="-347663"/>
            <a:r>
              <a:rPr lang="en-US" sz="1800" dirty="0"/>
              <a:t>PRT3: </a:t>
            </a:r>
            <a:r>
              <a:rPr lang="en-US" sz="1800" dirty="0">
                <a:hlinkClick r:id="rId9"/>
              </a:rPr>
              <a:t>pattonrobotics.com/products/</a:t>
            </a:r>
            <a:r>
              <a:rPr lang="en-US" sz="1800" dirty="0" err="1">
                <a:hlinkClick r:id="rId9"/>
              </a:rPr>
              <a:t>patton</a:t>
            </a:r>
            <a:r>
              <a:rPr lang="en-US" sz="1800" dirty="0">
                <a:hlinkClick r:id="rId9"/>
              </a:rPr>
              <a:t>-robotics-teensy-motherboard-kit</a:t>
            </a:r>
            <a:endParaRPr lang="en-US" sz="1800" dirty="0"/>
          </a:p>
          <a:p>
            <a:pPr marL="804863" lvl="1" indent="-347663"/>
            <a:endParaRPr lang="en-US" sz="1600" dirty="0"/>
          </a:p>
        </p:txBody>
      </p:sp>
    </p:spTree>
    <p:extLst>
      <p:ext uri="{BB962C8B-B14F-4D97-AF65-F5344CB8AC3E}">
        <p14:creationId xmlns:p14="http://schemas.microsoft.com/office/powerpoint/2010/main" val="2283521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81548"/>
            <a:ext cx="10279500" cy="943245"/>
          </a:xfrm>
        </p:spPr>
        <p:txBody>
          <a:bodyPr>
            <a:noAutofit/>
          </a:bodyPr>
          <a:lstStyle/>
          <a:p>
            <a:r>
              <a:rPr lang="en-US" dirty="0">
                <a:solidFill>
                  <a:srgbClr val="FFFF00"/>
                </a:solidFill>
              </a:rPr>
              <a:t>Teensy 3.2/PRT3 Pros</a:t>
            </a:r>
          </a:p>
        </p:txBody>
      </p:sp>
      <p:sp>
        <p:nvSpPr>
          <p:cNvPr id="4" name="Slide Number Placeholder 3"/>
          <p:cNvSpPr>
            <a:spLocks noGrp="1"/>
          </p:cNvSpPr>
          <p:nvPr>
            <p:ph type="sldNum" sz="quarter" idx="12"/>
          </p:nvPr>
        </p:nvSpPr>
        <p:spPr>
          <a:xfrm>
            <a:off x="11420911" y="6077483"/>
            <a:ext cx="771089" cy="365125"/>
          </a:xfrm>
        </p:spPr>
        <p:txBody>
          <a:bodyPr/>
          <a:lstStyle/>
          <a:p>
            <a:fld id="{B9698738-B369-4EC2-B00C-B62D0CC57A96}" type="slidenum">
              <a:rPr lang="en-US" smtClean="0"/>
              <a:t>92</a:t>
            </a:fld>
            <a:endParaRPr lang="en-US"/>
          </a:p>
        </p:txBody>
      </p:sp>
      <p:sp>
        <p:nvSpPr>
          <p:cNvPr id="6" name="Content Placeholder 2"/>
          <p:cNvSpPr txBox="1">
            <a:spLocks/>
          </p:cNvSpPr>
          <p:nvPr/>
        </p:nvSpPr>
        <p:spPr>
          <a:xfrm>
            <a:off x="329185" y="1124794"/>
            <a:ext cx="6592824" cy="136348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200" dirty="0"/>
              <a:t>Two power switches (main and auxiliary).  Handy!</a:t>
            </a:r>
          </a:p>
          <a:p>
            <a:pPr marL="804863" lvl="1" indent="-347663"/>
            <a:endParaRPr lang="en-US" sz="3200" dirty="0"/>
          </a:p>
          <a:p>
            <a:pPr marL="804863" lvl="1" indent="-347663"/>
            <a:endParaRPr lang="en-US" sz="3200" dirty="0"/>
          </a:p>
          <a:p>
            <a:pPr marL="804863" lvl="1" indent="-347663"/>
            <a:endParaRPr lang="en-US" sz="3200" dirty="0"/>
          </a:p>
        </p:txBody>
      </p:sp>
      <p:grpSp>
        <p:nvGrpSpPr>
          <p:cNvPr id="8" name="Group 7"/>
          <p:cNvGrpSpPr/>
          <p:nvPr/>
        </p:nvGrpSpPr>
        <p:grpSpPr>
          <a:xfrm>
            <a:off x="6534124" y="1055757"/>
            <a:ext cx="3398030" cy="1401329"/>
            <a:chOff x="250166" y="-17254"/>
            <a:chExt cx="2968014" cy="119790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7830" r="4835" b="21686"/>
            <a:stretch/>
          </p:blipFill>
          <p:spPr bwMode="auto">
            <a:xfrm>
              <a:off x="250166" y="0"/>
              <a:ext cx="2968014" cy="118064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2" name="Right Arrow 11"/>
            <p:cNvSpPr/>
            <p:nvPr/>
          </p:nvSpPr>
          <p:spPr>
            <a:xfrm rot="1180154">
              <a:off x="897147" y="-17254"/>
              <a:ext cx="423376" cy="220091"/>
            </a:xfrm>
            <a:prstGeom prst="rightArrow">
              <a:avLst>
                <a:gd name="adj1" fmla="val 50000"/>
                <a:gd name="adj2" fmla="val 63667"/>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ight Arrow 13"/>
            <p:cNvSpPr/>
            <p:nvPr/>
          </p:nvSpPr>
          <p:spPr>
            <a:xfrm rot="9274022">
              <a:off x="2441276" y="155276"/>
              <a:ext cx="423376" cy="220091"/>
            </a:xfrm>
            <a:prstGeom prst="rightArrow">
              <a:avLst>
                <a:gd name="adj1" fmla="val 50000"/>
                <a:gd name="adj2" fmla="val 63667"/>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371" t="7722" r="2727" b="13208"/>
          <a:stretch/>
        </p:blipFill>
        <p:spPr bwMode="auto">
          <a:xfrm>
            <a:off x="6187797" y="3767384"/>
            <a:ext cx="4482964" cy="2743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pSp>
        <p:nvGrpSpPr>
          <p:cNvPr id="3" name="Group 2"/>
          <p:cNvGrpSpPr>
            <a:grpSpLocks noChangeAspect="1"/>
          </p:cNvGrpSpPr>
          <p:nvPr/>
        </p:nvGrpSpPr>
        <p:grpSpPr>
          <a:xfrm>
            <a:off x="2084831" y="3796820"/>
            <a:ext cx="3666681" cy="2743200"/>
            <a:chOff x="5241290" y="2789555"/>
            <a:chExt cx="1709420" cy="1278890"/>
          </a:xfrm>
        </p:grpSpPr>
        <p:pic>
          <p:nvPicPr>
            <p:cNvPr id="13" name="Picture 12"/>
            <p:cNvPicPr/>
            <p:nvPr/>
          </p:nvPicPr>
          <p:blipFill rotWithShape="1">
            <a:blip r:embed="rId5" cstate="print">
              <a:extLst>
                <a:ext uri="{28A0092B-C50C-407E-A947-70E740481C1C}">
                  <a14:useLocalDpi xmlns:a14="http://schemas.microsoft.com/office/drawing/2010/main" val="0"/>
                </a:ext>
              </a:extLst>
            </a:blip>
            <a:srcRect b="4687"/>
            <a:stretch/>
          </p:blipFill>
          <p:spPr bwMode="auto">
            <a:xfrm>
              <a:off x="5241290" y="2789555"/>
              <a:ext cx="1709420" cy="127889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5" name="Right Arrow 14"/>
            <p:cNvSpPr/>
            <p:nvPr/>
          </p:nvSpPr>
          <p:spPr>
            <a:xfrm rot="6978377">
              <a:off x="6189663" y="2838767"/>
              <a:ext cx="242570" cy="164465"/>
            </a:xfrm>
            <a:prstGeom prst="rightArrow">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ight Arrow 15"/>
            <p:cNvSpPr/>
            <p:nvPr/>
          </p:nvSpPr>
          <p:spPr>
            <a:xfrm rot="6978377">
              <a:off x="5831523" y="3140392"/>
              <a:ext cx="242570" cy="164465"/>
            </a:xfrm>
            <a:prstGeom prst="rightArrow">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3" name="Content Placeholder 2"/>
          <p:cNvSpPr txBox="1">
            <a:spLocks/>
          </p:cNvSpPr>
          <p:nvPr/>
        </p:nvSpPr>
        <p:spPr>
          <a:xfrm>
            <a:off x="329184" y="2344061"/>
            <a:ext cx="11301984" cy="16152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804863" lvl="1" indent="-347663"/>
            <a:r>
              <a:rPr lang="en-US" sz="3200" dirty="0"/>
              <a:t>Replaceable microcontroller.  (Students </a:t>
            </a:r>
            <a:r>
              <a:rPr lang="en-US" sz="3200" i="1" dirty="0"/>
              <a:t>will</a:t>
            </a:r>
            <a:r>
              <a:rPr lang="en-US" sz="3200" dirty="0"/>
              <a:t> destroy them!)</a:t>
            </a:r>
          </a:p>
          <a:p>
            <a:pPr marL="804863" lvl="1" indent="-347663"/>
            <a:r>
              <a:rPr lang="en-US" sz="3200" dirty="0"/>
              <a:t>Our students build and solder it from a kit. (Most schools don’t.)</a:t>
            </a:r>
          </a:p>
        </p:txBody>
      </p:sp>
    </p:spTree>
    <p:extLst>
      <p:ext uri="{BB962C8B-B14F-4D97-AF65-F5344CB8AC3E}">
        <p14:creationId xmlns:p14="http://schemas.microsoft.com/office/powerpoint/2010/main" val="29284658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0"/>
            <a:ext cx="9905998" cy="957943"/>
          </a:xfrm>
        </p:spPr>
        <p:txBody>
          <a:bodyPr>
            <a:normAutofit/>
          </a:bodyPr>
          <a:lstStyle/>
          <a:p>
            <a:r>
              <a:rPr lang="en-US" dirty="0"/>
              <a:t>Motherboards: PRT3/Teensy vs Arduino Due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21485570"/>
              </p:ext>
            </p:extLst>
          </p:nvPr>
        </p:nvGraphicFramePr>
        <p:xfrm>
          <a:off x="1238931" y="1045418"/>
          <a:ext cx="10105345" cy="5181600"/>
        </p:xfrm>
        <a:graphic>
          <a:graphicData uri="http://schemas.openxmlformats.org/drawingml/2006/table">
            <a:tbl>
              <a:tblPr firstRow="1" bandRow="1">
                <a:tableStyleId>{5C22544A-7EE6-4342-B048-85BDC9FD1C3A}</a:tableStyleId>
              </a:tblPr>
              <a:tblGrid>
                <a:gridCol w="3994831">
                  <a:extLst>
                    <a:ext uri="{9D8B030D-6E8A-4147-A177-3AD203B41FA5}">
                      <a16:colId xmlns:a16="http://schemas.microsoft.com/office/drawing/2014/main" val="877805351"/>
                    </a:ext>
                  </a:extLst>
                </a:gridCol>
                <a:gridCol w="3062514">
                  <a:extLst>
                    <a:ext uri="{9D8B030D-6E8A-4147-A177-3AD203B41FA5}">
                      <a16:colId xmlns:a16="http://schemas.microsoft.com/office/drawing/2014/main" val="3991103665"/>
                    </a:ext>
                  </a:extLst>
                </a:gridCol>
                <a:gridCol w="3048000">
                  <a:extLst>
                    <a:ext uri="{9D8B030D-6E8A-4147-A177-3AD203B41FA5}">
                      <a16:colId xmlns:a16="http://schemas.microsoft.com/office/drawing/2014/main" val="3716788309"/>
                    </a:ext>
                  </a:extLst>
                </a:gridCol>
              </a:tblGrid>
              <a:tr h="174171">
                <a:tc>
                  <a:txBody>
                    <a:bodyPr/>
                    <a:lstStyle/>
                    <a:p>
                      <a:pPr algn="ctr"/>
                      <a:r>
                        <a:rPr lang="en-US" sz="2000" dirty="0"/>
                        <a:t>Feature</a:t>
                      </a:r>
                    </a:p>
                  </a:txBody>
                  <a:tcPr marL="0" marR="0" marT="0" marB="0"/>
                </a:tc>
                <a:tc>
                  <a:txBody>
                    <a:bodyPr/>
                    <a:lstStyle/>
                    <a:p>
                      <a:pPr algn="ctr"/>
                      <a:r>
                        <a:rPr lang="en-US" sz="2000" dirty="0"/>
                        <a:t>PRT3 &amp; Teensy 3.2</a:t>
                      </a:r>
                    </a:p>
                  </a:txBody>
                  <a:tcPr marL="0" marR="0" marT="0" marB="0"/>
                </a:tc>
                <a:tc>
                  <a:txBody>
                    <a:bodyPr/>
                    <a:lstStyle/>
                    <a:p>
                      <a:pPr algn="ctr"/>
                      <a:r>
                        <a:rPr lang="en-US" sz="2000" dirty="0"/>
                        <a:t>Arduino Due</a:t>
                      </a:r>
                    </a:p>
                  </a:txBody>
                  <a:tcPr marL="0" marR="0" marT="0" marB="0"/>
                </a:tc>
                <a:extLst>
                  <a:ext uri="{0D108BD9-81ED-4DB2-BD59-A6C34878D82A}">
                    <a16:rowId xmlns:a16="http://schemas.microsoft.com/office/drawing/2014/main" val="2051884685"/>
                  </a:ext>
                </a:extLst>
              </a:tr>
              <a:tr h="274320">
                <a:tc>
                  <a:txBody>
                    <a:bodyPr/>
                    <a:lstStyle/>
                    <a:p>
                      <a:pPr algn="ctr"/>
                      <a:r>
                        <a:rPr lang="en-US" sz="2000" dirty="0"/>
                        <a:t>ARM</a:t>
                      </a:r>
                      <a:r>
                        <a:rPr lang="en-US" sz="2000" baseline="0" dirty="0"/>
                        <a:t> Architecture?</a:t>
                      </a:r>
                      <a:endParaRPr lang="en-US" sz="2000" dirty="0"/>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1639282643"/>
                  </a:ext>
                </a:extLst>
              </a:tr>
              <a:tr h="274320">
                <a:tc>
                  <a:txBody>
                    <a:bodyPr/>
                    <a:lstStyle/>
                    <a:p>
                      <a:pPr algn="ctr"/>
                      <a:r>
                        <a:rPr lang="en-US" sz="2000" dirty="0"/>
                        <a:t>Replaceable</a:t>
                      </a:r>
                      <a:r>
                        <a:rPr lang="en-US" sz="2000" baseline="0" dirty="0"/>
                        <a:t> Microcontroller?</a:t>
                      </a:r>
                      <a:endParaRPr lang="en-US" sz="2000" dirty="0"/>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3499564800"/>
                  </a:ext>
                </a:extLst>
              </a:tr>
              <a:tr h="274320">
                <a:tc>
                  <a:txBody>
                    <a:bodyPr/>
                    <a:lstStyle/>
                    <a:p>
                      <a:pPr algn="ctr"/>
                      <a:r>
                        <a:rPr lang="en-US" sz="2000" dirty="0"/>
                        <a:t>5-volt tolerant</a:t>
                      </a:r>
                      <a:r>
                        <a:rPr lang="en-US" sz="2000" baseline="0" dirty="0"/>
                        <a:t> I/O pins?</a:t>
                      </a:r>
                      <a:endParaRPr lang="en-US" sz="2000" dirty="0"/>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3495912193"/>
                  </a:ext>
                </a:extLst>
              </a:tr>
              <a:tr h="274320">
                <a:tc>
                  <a:txBody>
                    <a:bodyPr/>
                    <a:lstStyle/>
                    <a:p>
                      <a:pPr algn="ctr"/>
                      <a:r>
                        <a:rPr lang="en-US" sz="2000" dirty="0"/>
                        <a:t>No Shields Required?</a:t>
                      </a:r>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2547460717"/>
                  </a:ext>
                </a:extLst>
              </a:tr>
              <a:tr h="274320">
                <a:tc>
                  <a:txBody>
                    <a:bodyPr/>
                    <a:lstStyle/>
                    <a:p>
                      <a:pPr algn="ctr"/>
                      <a:r>
                        <a:rPr lang="en-US" sz="2000" dirty="0"/>
                        <a:t>Main</a:t>
                      </a:r>
                      <a:r>
                        <a:rPr lang="en-US" sz="2000" baseline="0" dirty="0"/>
                        <a:t> Power Switch?</a:t>
                      </a:r>
                      <a:endParaRPr lang="en-US" sz="2000" dirty="0"/>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366645387"/>
                  </a:ext>
                </a:extLst>
              </a:tr>
              <a:tr h="274320">
                <a:tc>
                  <a:txBody>
                    <a:bodyPr/>
                    <a:lstStyle/>
                    <a:p>
                      <a:pPr algn="ctr"/>
                      <a:r>
                        <a:rPr lang="en-US" sz="2000" dirty="0"/>
                        <a:t>Auxiliary Power Switch?</a:t>
                      </a:r>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3178940049"/>
                  </a:ext>
                </a:extLst>
              </a:tr>
              <a:tr h="274320">
                <a:tc>
                  <a:txBody>
                    <a:bodyPr/>
                    <a:lstStyle/>
                    <a:p>
                      <a:pPr algn="ctr"/>
                      <a:r>
                        <a:rPr lang="en-US" sz="2000" dirty="0"/>
                        <a:t>Full Male and Female Headers?</a:t>
                      </a:r>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1842480811"/>
                  </a:ext>
                </a:extLst>
              </a:tr>
              <a:tr h="274320">
                <a:tc>
                  <a:txBody>
                    <a:bodyPr/>
                    <a:lstStyle/>
                    <a:p>
                      <a:pPr algn="ctr"/>
                      <a:r>
                        <a:rPr lang="en-US" sz="2000" dirty="0"/>
                        <a:t>Plug-n-Play Capable</a:t>
                      </a:r>
                      <a:r>
                        <a:rPr lang="en-US" sz="2000" baseline="0" dirty="0"/>
                        <a:t>?</a:t>
                      </a:r>
                      <a:endParaRPr lang="en-US" sz="2000" dirty="0"/>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3540158218"/>
                  </a:ext>
                </a:extLst>
              </a:tr>
              <a:tr h="274320">
                <a:tc>
                  <a:txBody>
                    <a:bodyPr/>
                    <a:lstStyle/>
                    <a:p>
                      <a:pPr algn="ctr"/>
                      <a:r>
                        <a:rPr lang="en-US" sz="2000" dirty="0"/>
                        <a:t>Direct Bluetooth/</a:t>
                      </a:r>
                      <a:r>
                        <a:rPr lang="en-US" sz="2000" dirty="0" err="1"/>
                        <a:t>RF</a:t>
                      </a:r>
                      <a:r>
                        <a:rPr lang="en-US" sz="2000" baseline="0" dirty="0"/>
                        <a:t> </a:t>
                      </a:r>
                      <a:r>
                        <a:rPr lang="en-US" sz="2000" baseline="0" dirty="0" err="1"/>
                        <a:t>Comm</a:t>
                      </a:r>
                      <a:r>
                        <a:rPr lang="en-US" sz="2000" dirty="0"/>
                        <a:t> Plug-In?</a:t>
                      </a:r>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2005858857"/>
                  </a:ext>
                </a:extLst>
              </a:tr>
              <a:tr h="274320">
                <a:tc>
                  <a:txBody>
                    <a:bodyPr/>
                    <a:lstStyle/>
                    <a:p>
                      <a:pPr algn="ctr"/>
                      <a:r>
                        <a:rPr lang="en-US" sz="2000" dirty="0"/>
                        <a:t>Breadboard</a:t>
                      </a:r>
                      <a:r>
                        <a:rPr lang="en-US" sz="2000" baseline="0" dirty="0"/>
                        <a:t>-</a:t>
                      </a:r>
                      <a:r>
                        <a:rPr lang="en-US" sz="2000" dirty="0"/>
                        <a:t>able Microcontroller?</a:t>
                      </a:r>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4263904142"/>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DIY</a:t>
                      </a:r>
                      <a:r>
                        <a:rPr lang="en-US" sz="2000" baseline="0" dirty="0"/>
                        <a:t> Kit Option?</a:t>
                      </a:r>
                      <a:endParaRPr lang="en-US" sz="2000" dirty="0"/>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392352464"/>
                  </a:ext>
                </a:extLst>
              </a:tr>
              <a:tr h="274320">
                <a:tc>
                  <a:txBody>
                    <a:bodyPr/>
                    <a:lstStyle/>
                    <a:p>
                      <a:pPr algn="ctr"/>
                      <a:r>
                        <a:rPr lang="en-US" sz="2000" dirty="0"/>
                        <a:t>Available Power</a:t>
                      </a:r>
                      <a:r>
                        <a:rPr lang="en-US" sz="2000" baseline="0" dirty="0"/>
                        <a:t> &amp; </a:t>
                      </a:r>
                      <a:r>
                        <a:rPr lang="en-US" sz="2000" dirty="0"/>
                        <a:t>Ground</a:t>
                      </a:r>
                      <a:r>
                        <a:rPr lang="en-US" sz="2000" baseline="0" dirty="0"/>
                        <a:t> pins</a:t>
                      </a:r>
                      <a:endParaRPr lang="en-US" sz="2000" dirty="0"/>
                    </a:p>
                  </a:txBody>
                  <a:tcPr marL="0" marR="0" marT="0" marB="0"/>
                </a:tc>
                <a:tc>
                  <a:txBody>
                    <a:bodyPr/>
                    <a:lstStyle/>
                    <a:p>
                      <a:pPr algn="ctr"/>
                      <a:r>
                        <a:rPr lang="en-US" sz="2000" dirty="0"/>
                        <a:t>27/26</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3/3</a:t>
                      </a:r>
                    </a:p>
                  </a:txBody>
                  <a:tcPr marL="0" marR="0" marT="0" marB="0"/>
                </a:tc>
                <a:extLst>
                  <a:ext uri="{0D108BD9-81ED-4DB2-BD59-A6C34878D82A}">
                    <a16:rowId xmlns:a16="http://schemas.microsoft.com/office/drawing/2014/main" val="1386358376"/>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I/O Pins (Digital/Analog/PWM)</a:t>
                      </a:r>
                    </a:p>
                  </a:txBody>
                  <a:tcPr marL="0" marR="0" marT="0" marB="0"/>
                </a:tc>
                <a:tc>
                  <a:txBody>
                    <a:bodyPr/>
                    <a:lstStyle/>
                    <a:p>
                      <a:pPr algn="ctr"/>
                      <a:r>
                        <a:rPr lang="en-US" sz="2000" dirty="0">
                          <a:sym typeface="Wingdings" panose="05000000000000000000" pitchFamily="2" charset="2"/>
                        </a:rPr>
                        <a:t>24/10/10 *</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54/12/12</a:t>
                      </a:r>
                      <a:endParaRPr lang="en-US" sz="2000" dirty="0"/>
                    </a:p>
                  </a:txBody>
                  <a:tcPr marL="0" marR="0" marT="0" marB="0"/>
                </a:tc>
                <a:extLst>
                  <a:ext uri="{0D108BD9-81ED-4DB2-BD59-A6C34878D82A}">
                    <a16:rowId xmlns:a16="http://schemas.microsoft.com/office/drawing/2014/main" val="1078670053"/>
                  </a:ext>
                </a:extLst>
              </a:tr>
              <a:tr h="274320">
                <a:tc>
                  <a:txBody>
                    <a:bodyPr/>
                    <a:lstStyle/>
                    <a:p>
                      <a:pPr algn="ctr"/>
                      <a:r>
                        <a:rPr lang="en-US" sz="2000" dirty="0"/>
                        <a:t>Footprint</a:t>
                      </a:r>
                    </a:p>
                  </a:txBody>
                  <a:tcPr marL="0" marR="0" marT="0" marB="0"/>
                </a:tc>
                <a:tc>
                  <a:txBody>
                    <a:bodyPr/>
                    <a:lstStyle/>
                    <a:p>
                      <a:pPr algn="ctr"/>
                      <a:r>
                        <a:rPr lang="en-US" sz="2000" dirty="0"/>
                        <a:t>50 x 68 mm</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53</a:t>
                      </a:r>
                      <a:r>
                        <a:rPr lang="en-US" sz="2000" baseline="0" dirty="0"/>
                        <a:t> x 104</a:t>
                      </a:r>
                      <a:endParaRPr lang="en-US" sz="2000" dirty="0"/>
                    </a:p>
                  </a:txBody>
                  <a:tcPr marL="0" marR="0" marT="0" marB="0"/>
                </a:tc>
                <a:extLst>
                  <a:ext uri="{0D108BD9-81ED-4DB2-BD59-A6C34878D82A}">
                    <a16:rowId xmlns:a16="http://schemas.microsoft.com/office/drawing/2014/main" val="2118984619"/>
                  </a:ext>
                </a:extLst>
              </a:tr>
              <a:tr h="129447">
                <a:tc>
                  <a:txBody>
                    <a:bodyPr/>
                    <a:lstStyle/>
                    <a:p>
                      <a:pPr algn="ctr"/>
                      <a:r>
                        <a:rPr lang="en-US" sz="2000" dirty="0"/>
                        <a:t>Retail Cost</a:t>
                      </a:r>
                    </a:p>
                  </a:txBody>
                  <a:tcPr marL="0" marR="0" marT="0" marB="0"/>
                </a:tc>
                <a:tc>
                  <a:txBody>
                    <a:bodyPr/>
                    <a:lstStyle/>
                    <a:p>
                      <a:pPr algn="ctr"/>
                      <a:r>
                        <a:rPr lang="en-US" sz="2000" dirty="0">
                          <a:sym typeface="Wingdings" panose="05000000000000000000" pitchFamily="2" charset="2"/>
                        </a:rPr>
                        <a:t>$38-$45 (together)</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~$45</a:t>
                      </a:r>
                      <a:endParaRPr lang="en-US" sz="2000" dirty="0"/>
                    </a:p>
                  </a:txBody>
                  <a:tcPr marL="0" marR="0" marT="0" marB="0"/>
                </a:tc>
                <a:extLst>
                  <a:ext uri="{0D108BD9-81ED-4DB2-BD59-A6C34878D82A}">
                    <a16:rowId xmlns:a16="http://schemas.microsoft.com/office/drawing/2014/main" val="2670834774"/>
                  </a:ext>
                </a:extLst>
              </a:tr>
              <a:tr h="274320">
                <a:tc>
                  <a:txBody>
                    <a:bodyPr/>
                    <a:lstStyle/>
                    <a:p>
                      <a:pPr algn="ctr"/>
                      <a:r>
                        <a:rPr lang="en-US" sz="2000" dirty="0"/>
                        <a:t>Made in the USA</a:t>
                      </a:r>
                    </a:p>
                  </a:txBody>
                  <a:tcPr marL="0" marR="0" marT="0" marB="0"/>
                </a:tc>
                <a:tc>
                  <a:txBody>
                    <a:bodyPr/>
                    <a:lstStyle/>
                    <a:p>
                      <a:pPr algn="ctr"/>
                      <a:r>
                        <a:rPr lang="en-US" sz="2000" dirty="0">
                          <a:sym typeface="Wingdings" panose="05000000000000000000" pitchFamily="2" charset="2"/>
                        </a:rPr>
                        <a:t></a:t>
                      </a:r>
                      <a:endParaRPr lang="en-US" sz="20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a:t>
                      </a:r>
                      <a:endParaRPr lang="en-US" sz="2000" dirty="0"/>
                    </a:p>
                  </a:txBody>
                  <a:tcPr marL="0" marR="0" marT="0" marB="0"/>
                </a:tc>
                <a:extLst>
                  <a:ext uri="{0D108BD9-81ED-4DB2-BD59-A6C34878D82A}">
                    <a16:rowId xmlns:a16="http://schemas.microsoft.com/office/drawing/2014/main" val="2891734146"/>
                  </a:ext>
                </a:extLst>
              </a:tr>
            </a:tbl>
          </a:graphicData>
        </a:graphic>
      </p:graphicFrame>
      <p:sp>
        <p:nvSpPr>
          <p:cNvPr id="4" name="Slide Number Placeholder 3"/>
          <p:cNvSpPr>
            <a:spLocks noGrp="1"/>
          </p:cNvSpPr>
          <p:nvPr>
            <p:ph type="sldNum" sz="quarter" idx="12"/>
          </p:nvPr>
        </p:nvSpPr>
        <p:spPr>
          <a:xfrm>
            <a:off x="11344276" y="6134035"/>
            <a:ext cx="771089" cy="365125"/>
          </a:xfrm>
        </p:spPr>
        <p:txBody>
          <a:bodyPr/>
          <a:lstStyle/>
          <a:p>
            <a:fld id="{B9698738-B369-4EC2-B00C-B62D0CC57A96}" type="slidenum">
              <a:rPr lang="en-US" smtClean="0"/>
              <a:t>93</a:t>
            </a:fld>
            <a:endParaRPr lang="en-US" dirty="0"/>
          </a:p>
        </p:txBody>
      </p:sp>
      <p:sp>
        <p:nvSpPr>
          <p:cNvPr id="3" name="TextBox 2"/>
          <p:cNvSpPr txBox="1"/>
          <p:nvPr/>
        </p:nvSpPr>
        <p:spPr>
          <a:xfrm>
            <a:off x="1141414" y="6314494"/>
            <a:ext cx="10202862" cy="369332"/>
          </a:xfrm>
          <a:prstGeom prst="rect">
            <a:avLst/>
          </a:prstGeom>
          <a:noFill/>
        </p:spPr>
        <p:txBody>
          <a:bodyPr wrap="square" rtlCol="0">
            <a:spAutoFit/>
          </a:bodyPr>
          <a:lstStyle/>
          <a:p>
            <a:pPr algn="r"/>
            <a:r>
              <a:rPr lang="en-US" dirty="0"/>
              <a:t>* For a TON of I/O pins and an SD card reader, consider the Teensy 3.5 and Patton Robotics Motherboard.</a:t>
            </a:r>
          </a:p>
        </p:txBody>
      </p:sp>
    </p:spTree>
    <p:extLst>
      <p:ext uri="{BB962C8B-B14F-4D97-AF65-F5344CB8AC3E}">
        <p14:creationId xmlns:p14="http://schemas.microsoft.com/office/powerpoint/2010/main" val="2353049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10084305" cy="632298"/>
          </a:xfrm>
        </p:spPr>
        <p:txBody>
          <a:bodyPr>
            <a:normAutofit/>
          </a:bodyPr>
          <a:lstStyle/>
          <a:p>
            <a:r>
              <a:rPr lang="en-US" dirty="0">
                <a:solidFill>
                  <a:srgbClr val="FFFF00"/>
                </a:solidFill>
              </a:rPr>
              <a:t>Real-World Challenges &amp; Opportunities</a:t>
            </a:r>
          </a:p>
        </p:txBody>
      </p:sp>
      <p:sp>
        <p:nvSpPr>
          <p:cNvPr id="3" name="Content Placeholder 2"/>
          <p:cNvSpPr>
            <a:spLocks noGrp="1"/>
          </p:cNvSpPr>
          <p:nvPr>
            <p:ph idx="1"/>
          </p:nvPr>
        </p:nvSpPr>
        <p:spPr>
          <a:xfrm>
            <a:off x="1141413" y="759655"/>
            <a:ext cx="10084305" cy="5767754"/>
          </a:xfrm>
        </p:spPr>
        <p:txBody>
          <a:bodyPr>
            <a:normAutofit lnSpcReduction="10000"/>
          </a:bodyPr>
          <a:lstStyle/>
          <a:p>
            <a:r>
              <a:rPr lang="en-US" sz="3000" dirty="0"/>
              <a:t>The Teensy and other Arduino-based microcontrollers are robust but are not toys and can be damaged if care is not taken.</a:t>
            </a:r>
          </a:p>
          <a:p>
            <a:r>
              <a:rPr lang="en-US" sz="3000" dirty="0"/>
              <a:t>When the programming cable is plugged in, the microcontroller has power.  Be careful that you don’t set it down on metal.  Even an itty-bitty staple can short it!  </a:t>
            </a:r>
          </a:p>
          <a:p>
            <a:pPr lvl="1"/>
            <a:r>
              <a:rPr lang="en-US" sz="2800" dirty="0"/>
              <a:t>Prevent this by plugging the controller into a breadboard, use standoffs, or attach it to a robot.</a:t>
            </a:r>
          </a:p>
          <a:p>
            <a:r>
              <a:rPr lang="en-US" sz="3000" dirty="0"/>
              <a:t>Be careful not to pry off the micro USB connector!</a:t>
            </a:r>
          </a:p>
          <a:p>
            <a:r>
              <a:rPr lang="en-US" sz="3000" dirty="0"/>
              <a:t>Don’t bathe with it.</a:t>
            </a:r>
          </a:p>
          <a:p>
            <a:r>
              <a:rPr lang="en-US" sz="3000" dirty="0"/>
              <a:t>But with real-world problems come real-world opportunities…</a:t>
            </a:r>
          </a:p>
        </p:txBody>
      </p:sp>
      <p:sp>
        <p:nvSpPr>
          <p:cNvPr id="4" name="Slide Number Placeholder 3"/>
          <p:cNvSpPr>
            <a:spLocks noGrp="1"/>
          </p:cNvSpPr>
          <p:nvPr>
            <p:ph type="sldNum" sz="quarter" idx="12"/>
          </p:nvPr>
        </p:nvSpPr>
        <p:spPr>
          <a:xfrm>
            <a:off x="11420911" y="6043139"/>
            <a:ext cx="771089" cy="365125"/>
          </a:xfrm>
        </p:spPr>
        <p:txBody>
          <a:bodyPr/>
          <a:lstStyle/>
          <a:p>
            <a:fld id="{B9698738-B369-4EC2-B00C-B62D0CC57A96}" type="slidenum">
              <a:rPr lang="en-US" smtClean="0"/>
              <a:t>94</a:t>
            </a:fld>
            <a:endParaRPr lang="en-US" dirty="0"/>
          </a:p>
        </p:txBody>
      </p:sp>
    </p:spTree>
    <p:extLst>
      <p:ext uri="{BB962C8B-B14F-4D97-AF65-F5344CB8AC3E}">
        <p14:creationId xmlns:p14="http://schemas.microsoft.com/office/powerpoint/2010/main" val="1891788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
            <a:ext cx="10227171" cy="1031098"/>
          </a:xfrm>
        </p:spPr>
        <p:txBody>
          <a:bodyPr>
            <a:normAutofit/>
          </a:bodyPr>
          <a:lstStyle/>
          <a:p>
            <a:r>
              <a:rPr lang="en-US" dirty="0">
                <a:solidFill>
                  <a:srgbClr val="FFFF00"/>
                </a:solidFill>
              </a:rPr>
              <a:t>Physical Computing: </a:t>
            </a:r>
            <a:r>
              <a:rPr lang="en-US" dirty="0"/>
              <a:t>Sensors</a:t>
            </a:r>
          </a:p>
        </p:txBody>
      </p:sp>
      <p:sp>
        <p:nvSpPr>
          <p:cNvPr id="3" name="Content Placeholder 2"/>
          <p:cNvSpPr>
            <a:spLocks noGrp="1"/>
          </p:cNvSpPr>
          <p:nvPr>
            <p:ph idx="1"/>
          </p:nvPr>
        </p:nvSpPr>
        <p:spPr>
          <a:xfrm>
            <a:off x="1141413" y="876300"/>
            <a:ext cx="10568366" cy="5806603"/>
          </a:xfrm>
        </p:spPr>
        <p:txBody>
          <a:bodyPr>
            <a:noAutofit/>
          </a:bodyPr>
          <a:lstStyle/>
          <a:p>
            <a:pPr marL="457200" indent="-457200"/>
            <a:r>
              <a:rPr lang="en-US" sz="3000" dirty="0"/>
              <a:t>Physical computing is also about gathering information from sensors and other input devices such as keyboards, buttons, and switches.  </a:t>
            </a:r>
          </a:p>
          <a:p>
            <a:pPr marL="457200" indent="-457200"/>
            <a:r>
              <a:rPr lang="en-US" sz="3000" dirty="0"/>
              <a:t>What we can sense today is incredible: temperature, light, force, flexion, range (distance), rotation, acceleration, magnetic field, voltage, current, moisture, fire, CO, pH, turbidity, conductivity, GPS, infrared, UV, muscle contraction, vision, … the list goes on and on and on.</a:t>
            </a:r>
          </a:p>
          <a:p>
            <a:pPr marL="457200" indent="-457200"/>
            <a:r>
              <a:rPr lang="en-US" sz="3000" dirty="0"/>
              <a:t>Sensors are typically inexpensive and often come ready to plug in.  However, it is fun to build your own, too!</a:t>
            </a:r>
          </a:p>
        </p:txBody>
      </p:sp>
      <p:sp>
        <p:nvSpPr>
          <p:cNvPr id="4" name="Slide Number Placeholder 3"/>
          <p:cNvSpPr>
            <a:spLocks noGrp="1"/>
          </p:cNvSpPr>
          <p:nvPr>
            <p:ph type="sldNum" sz="quarter" idx="12"/>
          </p:nvPr>
        </p:nvSpPr>
        <p:spPr>
          <a:xfrm>
            <a:off x="11420911" y="6108357"/>
            <a:ext cx="771089" cy="365125"/>
          </a:xfrm>
        </p:spPr>
        <p:txBody>
          <a:bodyPr/>
          <a:lstStyle/>
          <a:p>
            <a:fld id="{B9698738-B369-4EC2-B00C-B62D0CC57A96}" type="slidenum">
              <a:rPr lang="en-US" smtClean="0"/>
              <a:t>95</a:t>
            </a:fld>
            <a:endParaRPr lang="en-US" dirty="0"/>
          </a:p>
        </p:txBody>
      </p:sp>
    </p:spTree>
    <p:extLst>
      <p:ext uri="{BB962C8B-B14F-4D97-AF65-F5344CB8AC3E}">
        <p14:creationId xmlns:p14="http://schemas.microsoft.com/office/powerpoint/2010/main" val="16021881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AAA2B3-338F-4ED5-934F-C8A98352614B}"/>
              </a:ext>
            </a:extLst>
          </p:cNvPr>
          <p:cNvPicPr>
            <a:picLocks noChangeAspect="1"/>
          </p:cNvPicPr>
          <p:nvPr/>
        </p:nvPicPr>
        <p:blipFill rotWithShape="1">
          <a:blip r:embed="rId3"/>
          <a:srcRect l="6685" t="1261" r="12199" b="253"/>
          <a:stretch/>
        </p:blipFill>
        <p:spPr>
          <a:xfrm>
            <a:off x="8622354" y="2480596"/>
            <a:ext cx="3223870" cy="3005804"/>
          </a:xfrm>
          <a:prstGeom prst="rect">
            <a:avLst/>
          </a:prstGeom>
        </p:spPr>
      </p:pic>
      <p:pic>
        <p:nvPicPr>
          <p:cNvPr id="11" name="Picture 10">
            <a:extLst>
              <a:ext uri="{FF2B5EF4-FFF2-40B4-BE49-F238E27FC236}">
                <a16:creationId xmlns:a16="http://schemas.microsoft.com/office/drawing/2014/main" id="{619DD1F6-9087-4698-9C63-DCB4FA989D46}"/>
              </a:ext>
            </a:extLst>
          </p:cNvPr>
          <p:cNvPicPr>
            <a:picLocks noChangeAspect="1"/>
          </p:cNvPicPr>
          <p:nvPr/>
        </p:nvPicPr>
        <p:blipFill rotWithShape="1">
          <a:blip r:embed="rId4"/>
          <a:srcRect l="8273" r="4053"/>
          <a:stretch/>
        </p:blipFill>
        <p:spPr>
          <a:xfrm>
            <a:off x="8622354" y="1827453"/>
            <a:ext cx="3223870" cy="4102385"/>
          </a:xfrm>
          <a:prstGeom prst="rect">
            <a:avLst/>
          </a:prstGeom>
        </p:spPr>
      </p:pic>
      <p:pic>
        <p:nvPicPr>
          <p:cNvPr id="5" name="Picture 4">
            <a:extLst>
              <a:ext uri="{FF2B5EF4-FFF2-40B4-BE49-F238E27FC236}">
                <a16:creationId xmlns:a16="http://schemas.microsoft.com/office/drawing/2014/main" id="{A2549716-F68E-4C4C-AAD7-1AB928E23D3B}"/>
              </a:ext>
            </a:extLst>
          </p:cNvPr>
          <p:cNvPicPr>
            <a:picLocks noChangeAspect="1"/>
          </p:cNvPicPr>
          <p:nvPr/>
        </p:nvPicPr>
        <p:blipFill>
          <a:blip r:embed="rId5"/>
          <a:stretch>
            <a:fillRect/>
          </a:stretch>
        </p:blipFill>
        <p:spPr>
          <a:xfrm>
            <a:off x="8622354" y="1499415"/>
            <a:ext cx="3238118" cy="4765847"/>
          </a:xfrm>
          <a:prstGeom prst="rect">
            <a:avLst/>
          </a:prstGeom>
        </p:spPr>
      </p:pic>
      <p:pic>
        <p:nvPicPr>
          <p:cNvPr id="12" name="Picture 11">
            <a:extLst>
              <a:ext uri="{FF2B5EF4-FFF2-40B4-BE49-F238E27FC236}">
                <a16:creationId xmlns:a16="http://schemas.microsoft.com/office/drawing/2014/main" id="{0EA29CDE-B5CF-4537-A95F-6DEA287027BF}"/>
              </a:ext>
            </a:extLst>
          </p:cNvPr>
          <p:cNvPicPr>
            <a:picLocks noChangeAspect="1"/>
          </p:cNvPicPr>
          <p:nvPr/>
        </p:nvPicPr>
        <p:blipFill rotWithShape="1">
          <a:blip r:embed="rId6"/>
          <a:srcRect l="9152" r="2320"/>
          <a:stretch/>
        </p:blipFill>
        <p:spPr>
          <a:xfrm>
            <a:off x="8551902" y="3185623"/>
            <a:ext cx="3294322" cy="2058747"/>
          </a:xfrm>
          <a:prstGeom prst="rect">
            <a:avLst/>
          </a:prstGeom>
        </p:spPr>
      </p:pic>
      <p:pic>
        <p:nvPicPr>
          <p:cNvPr id="8" name="Picture 7">
            <a:extLst>
              <a:ext uri="{FF2B5EF4-FFF2-40B4-BE49-F238E27FC236}">
                <a16:creationId xmlns:a16="http://schemas.microsoft.com/office/drawing/2014/main" id="{6ECEE34C-C87E-45B4-8409-F9779CE0290D}"/>
              </a:ext>
            </a:extLst>
          </p:cNvPr>
          <p:cNvPicPr>
            <a:picLocks noChangeAspect="1"/>
          </p:cNvPicPr>
          <p:nvPr/>
        </p:nvPicPr>
        <p:blipFill>
          <a:blip r:embed="rId7"/>
          <a:stretch>
            <a:fillRect/>
          </a:stretch>
        </p:blipFill>
        <p:spPr>
          <a:xfrm>
            <a:off x="8629478" y="2020329"/>
            <a:ext cx="3223869" cy="4261895"/>
          </a:xfrm>
          <a:prstGeom prst="rect">
            <a:avLst/>
          </a:prstGeom>
        </p:spPr>
      </p:pic>
      <p:sp>
        <p:nvSpPr>
          <p:cNvPr id="8194" name="Rectangle 2"/>
          <p:cNvSpPr>
            <a:spLocks noGrp="1" noChangeArrowheads="1"/>
          </p:cNvSpPr>
          <p:nvPr>
            <p:ph type="title"/>
          </p:nvPr>
        </p:nvSpPr>
        <p:spPr>
          <a:xfrm>
            <a:off x="1123950" y="0"/>
            <a:ext cx="10325100" cy="689429"/>
          </a:xfrm>
        </p:spPr>
        <p:txBody>
          <a:bodyPr/>
          <a:lstStyle/>
          <a:p>
            <a:pPr eaLnBrk="1" hangingPunct="1"/>
            <a:r>
              <a:rPr lang="en-US" altLang="en-US" dirty="0">
                <a:solidFill>
                  <a:srgbClr val="FFFF00"/>
                </a:solidFill>
              </a:rPr>
              <a:t>A few Sensors</a:t>
            </a:r>
          </a:p>
        </p:txBody>
      </p:sp>
      <p:sp>
        <p:nvSpPr>
          <p:cNvPr id="8196" name="Rectangle 4"/>
          <p:cNvSpPr>
            <a:spLocks noChangeArrowheads="1"/>
          </p:cNvSpPr>
          <p:nvPr/>
        </p:nvSpPr>
        <p:spPr bwMode="auto">
          <a:xfrm>
            <a:off x="1123948" y="653144"/>
            <a:ext cx="10325100" cy="68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dirty="0">
                <a:latin typeface="+mj-lt"/>
              </a:rPr>
              <a:t>Let’s now focus on the sensors attached to your OneBot. </a:t>
            </a:r>
          </a:p>
        </p:txBody>
      </p:sp>
      <p:sp>
        <p:nvSpPr>
          <p:cNvPr id="6" name="Rectangle 3">
            <a:extLst>
              <a:ext uri="{FF2B5EF4-FFF2-40B4-BE49-F238E27FC236}">
                <a16:creationId xmlns:a16="http://schemas.microsoft.com/office/drawing/2014/main" id="{337AD794-7A34-4757-8168-F26D383CE54D}"/>
              </a:ext>
            </a:extLst>
          </p:cNvPr>
          <p:cNvSpPr txBox="1">
            <a:spLocks noChangeArrowheads="1"/>
          </p:cNvSpPr>
          <p:nvPr/>
        </p:nvSpPr>
        <p:spPr bwMode="auto">
          <a:xfrm>
            <a:off x="1123946" y="1342572"/>
            <a:ext cx="7337881" cy="539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spcBef>
                <a:spcPts val="0"/>
              </a:spcBef>
              <a:spcAft>
                <a:spcPts val="1200"/>
              </a:spcAft>
            </a:pPr>
            <a:r>
              <a:rPr lang="en-US" altLang="en-US" kern="0" dirty="0">
                <a:solidFill>
                  <a:srgbClr val="FFFF00"/>
                </a:solidFill>
              </a:rPr>
              <a:t>Pushbutton</a:t>
            </a:r>
            <a:r>
              <a:rPr lang="en-US" altLang="en-US" kern="0" dirty="0"/>
              <a:t> </a:t>
            </a:r>
            <a:r>
              <a:rPr lang="en-US" altLang="en-US" sz="2800" kern="0" dirty="0"/>
              <a:t>– {detects user’s push; Ch 22}</a:t>
            </a:r>
            <a:endParaRPr lang="en-US" altLang="en-US" kern="0" dirty="0"/>
          </a:p>
          <a:p>
            <a:pPr eaLnBrk="1" hangingPunct="1">
              <a:lnSpc>
                <a:spcPct val="90000"/>
              </a:lnSpc>
              <a:spcBef>
                <a:spcPts val="0"/>
              </a:spcBef>
              <a:spcAft>
                <a:spcPts val="1200"/>
              </a:spcAft>
            </a:pPr>
            <a:r>
              <a:rPr lang="en-US" altLang="en-US" kern="0" dirty="0">
                <a:solidFill>
                  <a:srgbClr val="FFFF00"/>
                </a:solidFill>
              </a:rPr>
              <a:t>IR Range Finder </a:t>
            </a:r>
            <a:r>
              <a:rPr lang="en-US" altLang="en-US" sz="2800" kern="0" dirty="0"/>
              <a:t>– {measures distance; Ch 20}</a:t>
            </a:r>
            <a:endParaRPr lang="en-US" altLang="en-US" kern="0" dirty="0"/>
          </a:p>
          <a:p>
            <a:pPr eaLnBrk="1" hangingPunct="1">
              <a:lnSpc>
                <a:spcPct val="90000"/>
              </a:lnSpc>
              <a:spcBef>
                <a:spcPts val="0"/>
              </a:spcBef>
              <a:spcAft>
                <a:spcPts val="1200"/>
              </a:spcAft>
            </a:pPr>
            <a:r>
              <a:rPr lang="en-US" altLang="en-US" kern="0" dirty="0">
                <a:solidFill>
                  <a:srgbClr val="FFFF00"/>
                </a:solidFill>
              </a:rPr>
              <a:t>VDB + Light Sensor </a:t>
            </a:r>
            <a:r>
              <a:rPr lang="en-US" altLang="en-US" sz="2800" kern="0" dirty="0"/>
              <a:t>– {measures ambient light; Ch 21}</a:t>
            </a:r>
            <a:endParaRPr lang="en-US" altLang="en-US" kern="0" dirty="0"/>
          </a:p>
          <a:p>
            <a:pPr eaLnBrk="1" hangingPunct="1">
              <a:lnSpc>
                <a:spcPct val="90000"/>
              </a:lnSpc>
              <a:spcBef>
                <a:spcPts val="0"/>
              </a:spcBef>
              <a:spcAft>
                <a:spcPts val="1200"/>
              </a:spcAft>
            </a:pPr>
            <a:r>
              <a:rPr lang="en-US" altLang="en-US" kern="0" dirty="0">
                <a:solidFill>
                  <a:srgbClr val="FFFF00"/>
                </a:solidFill>
              </a:rPr>
              <a:t>Potentiometer</a:t>
            </a:r>
            <a:r>
              <a:rPr lang="en-US" altLang="en-US" kern="0" dirty="0"/>
              <a:t> </a:t>
            </a:r>
            <a:r>
              <a:rPr lang="en-US" altLang="en-US" sz="2800" kern="0" dirty="0"/>
              <a:t>– {measures rotation of a knob; Ch 21}</a:t>
            </a:r>
            <a:endParaRPr lang="en-US" altLang="en-US" kern="0" dirty="0"/>
          </a:p>
          <a:p>
            <a:pPr eaLnBrk="1" hangingPunct="1">
              <a:lnSpc>
                <a:spcPct val="90000"/>
              </a:lnSpc>
              <a:spcBef>
                <a:spcPts val="0"/>
              </a:spcBef>
              <a:spcAft>
                <a:spcPts val="1200"/>
              </a:spcAft>
            </a:pPr>
            <a:r>
              <a:rPr lang="en-US" altLang="en-US" kern="0" dirty="0">
                <a:solidFill>
                  <a:srgbClr val="FFFF00"/>
                </a:solidFill>
              </a:rPr>
              <a:t>Magnetic Field Sensor </a:t>
            </a:r>
            <a:r>
              <a:rPr lang="en-US" altLang="en-US" sz="2800" kern="0" dirty="0"/>
              <a:t>– {measures strength of a magnetic field; Ch 21}</a:t>
            </a:r>
            <a:endParaRPr lang="en-US" altLang="en-US" kern="0" dirty="0"/>
          </a:p>
          <a:p>
            <a:pPr eaLnBrk="1" hangingPunct="1">
              <a:lnSpc>
                <a:spcPct val="90000"/>
              </a:lnSpc>
              <a:spcBef>
                <a:spcPts val="0"/>
              </a:spcBef>
              <a:spcAft>
                <a:spcPts val="1200"/>
              </a:spcAft>
            </a:pPr>
            <a:r>
              <a:rPr lang="en-US" altLang="en-US" kern="0" dirty="0">
                <a:solidFill>
                  <a:srgbClr val="FFFF00"/>
                </a:solidFill>
              </a:rPr>
              <a:t>IR Line Followers (L &amp; R) </a:t>
            </a:r>
            <a:r>
              <a:rPr lang="en-US" altLang="en-US" sz="2800" kern="0" dirty="0"/>
              <a:t>– {detects presence of a reflective surface; Ch 21}</a:t>
            </a:r>
            <a:endParaRPr lang="en-US" altLang="en-US" kern="0" dirty="0"/>
          </a:p>
        </p:txBody>
      </p:sp>
      <p:pic>
        <p:nvPicPr>
          <p:cNvPr id="9" name="Picture 8">
            <a:extLst>
              <a:ext uri="{FF2B5EF4-FFF2-40B4-BE49-F238E27FC236}">
                <a16:creationId xmlns:a16="http://schemas.microsoft.com/office/drawing/2014/main" id="{2EE4E941-70E7-403A-A5E1-434433ECA016}"/>
              </a:ext>
            </a:extLst>
          </p:cNvPr>
          <p:cNvPicPr>
            <a:picLocks noChangeAspect="1"/>
          </p:cNvPicPr>
          <p:nvPr/>
        </p:nvPicPr>
        <p:blipFill rotWithShape="1">
          <a:blip r:embed="rId8"/>
          <a:srcRect l="9556" t="1618" r="8142" b="3157"/>
          <a:stretch/>
        </p:blipFill>
        <p:spPr>
          <a:xfrm>
            <a:off x="8615229" y="1827453"/>
            <a:ext cx="3230995" cy="4413590"/>
          </a:xfrm>
          <a:prstGeom prst="rect">
            <a:avLst/>
          </a:prstGeom>
        </p:spPr>
      </p:pic>
      <p:sp>
        <p:nvSpPr>
          <p:cNvPr id="15" name="Slide Number Placeholder 2">
            <a:extLst>
              <a:ext uri="{FF2B5EF4-FFF2-40B4-BE49-F238E27FC236}">
                <a16:creationId xmlns:a16="http://schemas.microsoft.com/office/drawing/2014/main" id="{AFABAC72-3AAB-428D-8136-CD18FC6CA6D4}"/>
              </a:ext>
            </a:extLst>
          </p:cNvPr>
          <p:cNvSpPr>
            <a:spLocks noGrp="1"/>
          </p:cNvSpPr>
          <p:nvPr>
            <p:ph type="sldNum" sz="quarter" idx="12"/>
          </p:nvPr>
        </p:nvSpPr>
        <p:spPr>
          <a:xfrm>
            <a:off x="11420911" y="6179496"/>
            <a:ext cx="771089" cy="365125"/>
          </a:xfrm>
        </p:spPr>
        <p:txBody>
          <a:bodyPr/>
          <a:lstStyle/>
          <a:p>
            <a:fld id="{B9698738-B369-4EC2-B00C-B62D0CC57A96}" type="slidenum">
              <a:rPr lang="en-US" smtClean="0"/>
              <a:t>96</a:t>
            </a:fld>
            <a:endParaRPr lang="en-US"/>
          </a:p>
        </p:txBody>
      </p:sp>
    </p:spTree>
    <p:extLst>
      <p:ext uri="{BB962C8B-B14F-4D97-AF65-F5344CB8AC3E}">
        <p14:creationId xmlns:p14="http://schemas.microsoft.com/office/powerpoint/2010/main" val="292698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Making Sense of Sensor Cables</a:t>
            </a:r>
            <a:endParaRPr lang="en-US" altLang="en-US" dirty="0"/>
          </a:p>
        </p:txBody>
      </p:sp>
      <p:sp>
        <p:nvSpPr>
          <p:cNvPr id="8196" name="Rectangle 4"/>
          <p:cNvSpPr>
            <a:spLocks noChangeArrowheads="1"/>
          </p:cNvSpPr>
          <p:nvPr/>
        </p:nvSpPr>
        <p:spPr bwMode="auto">
          <a:xfrm>
            <a:off x="1123950" y="938843"/>
            <a:ext cx="10574564" cy="340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65138" indent="-465138">
              <a:buFont typeface="Arial" panose="020B0604020202020204" pitchFamily="34" charset="0"/>
              <a:buChar char="•"/>
            </a:pPr>
            <a:r>
              <a:rPr lang="en-US" sz="2600" dirty="0">
                <a:latin typeface="+mj-lt"/>
              </a:rPr>
              <a:t>Each of these sensors utilizes a 3-conductor cable to transmit data and provide power to the sensor.</a:t>
            </a:r>
          </a:p>
          <a:p>
            <a:pPr marL="465138" indent="-465138">
              <a:buFont typeface="Arial" panose="020B0604020202020204" pitchFamily="34" charset="0"/>
              <a:buChar char="•"/>
            </a:pPr>
            <a:r>
              <a:rPr lang="en-US" sz="2600" dirty="0">
                <a:latin typeface="+mj-lt"/>
              </a:rPr>
              <a:t>The red conductor (wire) is typically the </a:t>
            </a:r>
            <a:r>
              <a:rPr lang="en-US" sz="2600" dirty="0">
                <a:solidFill>
                  <a:srgbClr val="FFFF00"/>
                </a:solidFill>
                <a:latin typeface="+mj-lt"/>
              </a:rPr>
              <a:t>power wire</a:t>
            </a:r>
            <a:r>
              <a:rPr lang="en-US" sz="2600" dirty="0">
                <a:latin typeface="+mj-lt"/>
              </a:rPr>
              <a:t>, and the black wire is typically the </a:t>
            </a:r>
            <a:r>
              <a:rPr lang="en-US" sz="2600" dirty="0">
                <a:solidFill>
                  <a:srgbClr val="FFFF00"/>
                </a:solidFill>
                <a:latin typeface="+mj-lt"/>
              </a:rPr>
              <a:t>ground wire</a:t>
            </a:r>
            <a:r>
              <a:rPr lang="en-US" sz="2600" dirty="0">
                <a:latin typeface="+mj-lt"/>
              </a:rPr>
              <a:t>.  Power and ground come from the motherboard.</a:t>
            </a:r>
          </a:p>
          <a:p>
            <a:pPr marL="465138" indent="-465138">
              <a:buFont typeface="Arial" panose="020B0604020202020204" pitchFamily="34" charset="0"/>
              <a:buChar char="•"/>
            </a:pPr>
            <a:r>
              <a:rPr lang="en-US" sz="2600" dirty="0">
                <a:latin typeface="+mj-lt"/>
              </a:rPr>
              <a:t>The yellow or white conductor is typically the wire that carries </a:t>
            </a:r>
            <a:r>
              <a:rPr lang="en-US" sz="2600" dirty="0">
                <a:solidFill>
                  <a:srgbClr val="FFFF00"/>
                </a:solidFill>
                <a:latin typeface="+mj-lt"/>
              </a:rPr>
              <a:t>signal data</a:t>
            </a:r>
            <a:r>
              <a:rPr lang="en-US" sz="2600" dirty="0">
                <a:latin typeface="+mj-lt"/>
              </a:rPr>
              <a:t> to and from the microcontroller.</a:t>
            </a:r>
          </a:p>
        </p:txBody>
      </p:sp>
      <p:pic>
        <p:nvPicPr>
          <p:cNvPr id="6" name="Picture 5">
            <a:extLst>
              <a:ext uri="{FF2B5EF4-FFF2-40B4-BE49-F238E27FC236}">
                <a16:creationId xmlns:a16="http://schemas.microsoft.com/office/drawing/2014/main" id="{4A084662-7297-416D-9582-1FFCDA06E040}"/>
              </a:ext>
            </a:extLst>
          </p:cNvPr>
          <p:cNvPicPr>
            <a:picLocks noChangeAspect="1"/>
          </p:cNvPicPr>
          <p:nvPr/>
        </p:nvPicPr>
        <p:blipFill>
          <a:blip r:embed="rId3"/>
          <a:stretch>
            <a:fillRect/>
          </a:stretch>
        </p:blipFill>
        <p:spPr>
          <a:xfrm>
            <a:off x="1898515" y="3683055"/>
            <a:ext cx="9016519" cy="3038717"/>
          </a:xfrm>
          <a:prstGeom prst="rect">
            <a:avLst/>
          </a:prstGeom>
        </p:spPr>
      </p:pic>
      <p:sp>
        <p:nvSpPr>
          <p:cNvPr id="5" name="Slide Number Placeholder 2">
            <a:extLst>
              <a:ext uri="{FF2B5EF4-FFF2-40B4-BE49-F238E27FC236}">
                <a16:creationId xmlns:a16="http://schemas.microsoft.com/office/drawing/2014/main" id="{8D5EC97F-68F0-44E7-A403-B5F3AFD10888}"/>
              </a:ext>
            </a:extLst>
          </p:cNvPr>
          <p:cNvSpPr>
            <a:spLocks noGrp="1"/>
          </p:cNvSpPr>
          <p:nvPr>
            <p:ph type="sldNum" sz="quarter" idx="12"/>
          </p:nvPr>
        </p:nvSpPr>
        <p:spPr>
          <a:xfrm>
            <a:off x="11420911" y="6148254"/>
            <a:ext cx="771089" cy="365125"/>
          </a:xfrm>
        </p:spPr>
        <p:txBody>
          <a:bodyPr/>
          <a:lstStyle/>
          <a:p>
            <a:fld id="{B9698738-B369-4EC2-B00C-B62D0CC57A96}" type="slidenum">
              <a:rPr lang="en-US" smtClean="0"/>
              <a:t>97</a:t>
            </a:fld>
            <a:endParaRPr lang="en-US"/>
          </a:p>
        </p:txBody>
      </p:sp>
    </p:spTree>
    <p:extLst>
      <p:ext uri="{BB962C8B-B14F-4D97-AF65-F5344CB8AC3E}">
        <p14:creationId xmlns:p14="http://schemas.microsoft.com/office/powerpoint/2010/main" val="2970531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23950" y="76200"/>
            <a:ext cx="10325100" cy="990601"/>
          </a:xfrm>
        </p:spPr>
        <p:txBody>
          <a:bodyPr>
            <a:normAutofit/>
          </a:bodyPr>
          <a:lstStyle/>
          <a:p>
            <a:pPr eaLnBrk="1" hangingPunct="1"/>
            <a:r>
              <a:rPr lang="en-US" altLang="en-US" dirty="0">
                <a:solidFill>
                  <a:srgbClr val="FFFF00"/>
                </a:solidFill>
              </a:rPr>
              <a:t>Sensor + Microcontroller Connections</a:t>
            </a:r>
            <a:endParaRPr lang="en-US" altLang="en-US" dirty="0"/>
          </a:p>
        </p:txBody>
      </p:sp>
      <p:sp>
        <p:nvSpPr>
          <p:cNvPr id="8196" name="Rectangle 4"/>
          <p:cNvSpPr>
            <a:spLocks noChangeArrowheads="1"/>
          </p:cNvSpPr>
          <p:nvPr/>
        </p:nvSpPr>
        <p:spPr bwMode="auto">
          <a:xfrm>
            <a:off x="1123950" y="1066801"/>
            <a:ext cx="6452960" cy="519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65138" indent="-465138">
              <a:buFont typeface="Arial" panose="020B0604020202020204" pitchFamily="34" charset="0"/>
              <a:buChar char="•"/>
            </a:pPr>
            <a:r>
              <a:rPr lang="en-US" sz="2800" dirty="0">
                <a:latin typeface="+mj-lt"/>
              </a:rPr>
              <a:t>All signal pins on the Teensy are </a:t>
            </a:r>
            <a:r>
              <a:rPr lang="en-US" sz="2800" dirty="0">
                <a:solidFill>
                  <a:srgbClr val="FFFF00"/>
                </a:solidFill>
                <a:latin typeface="+mj-lt"/>
              </a:rPr>
              <a:t>digital pins</a:t>
            </a:r>
            <a:r>
              <a:rPr lang="en-US" sz="2800" dirty="0">
                <a:latin typeface="+mj-lt"/>
              </a:rPr>
              <a:t> and are numbered 0 to 23.</a:t>
            </a:r>
          </a:p>
          <a:p>
            <a:pPr marL="465138" indent="-465138">
              <a:buFont typeface="Arial" panose="020B0604020202020204" pitchFamily="34" charset="0"/>
              <a:buChar char="•"/>
            </a:pPr>
            <a:r>
              <a:rPr lang="en-US" sz="2800" dirty="0">
                <a:latin typeface="+mj-lt"/>
              </a:rPr>
              <a:t>The Teensy has ten </a:t>
            </a:r>
            <a:r>
              <a:rPr lang="en-US" sz="2800" dirty="0">
                <a:solidFill>
                  <a:srgbClr val="FFFF00"/>
                </a:solidFill>
                <a:latin typeface="+mj-lt"/>
              </a:rPr>
              <a:t>analog pins</a:t>
            </a:r>
            <a:r>
              <a:rPr lang="en-US" sz="2800" dirty="0">
                <a:latin typeface="+mj-lt"/>
              </a:rPr>
              <a:t>, which are numbered A0 to A9.</a:t>
            </a:r>
          </a:p>
          <a:p>
            <a:pPr marL="465138" indent="-465138"/>
            <a:r>
              <a:rPr lang="en-US" altLang="en-US" sz="2800" dirty="0">
                <a:latin typeface="+mj-lt"/>
              </a:rPr>
              <a:t>“Digital” means the </a:t>
            </a:r>
            <a:r>
              <a:rPr lang="en-US" altLang="en-US" sz="2800" i="1" dirty="0">
                <a:latin typeface="+mj-lt"/>
              </a:rPr>
              <a:t>state</a:t>
            </a:r>
            <a:r>
              <a:rPr lang="en-US" altLang="en-US" sz="2800" dirty="0">
                <a:latin typeface="+mj-lt"/>
              </a:rPr>
              <a:t> of the signal pin can either be </a:t>
            </a:r>
            <a:r>
              <a:rPr lang="en-US" altLang="en-US" sz="2800" dirty="0">
                <a:solidFill>
                  <a:srgbClr val="FFFF00"/>
                </a:solidFill>
                <a:latin typeface="+mj-lt"/>
              </a:rPr>
              <a:t>HIGH (1)</a:t>
            </a:r>
            <a:r>
              <a:rPr lang="en-US" altLang="en-US" sz="2800" dirty="0">
                <a:latin typeface="+mj-lt"/>
              </a:rPr>
              <a:t> or </a:t>
            </a:r>
            <a:r>
              <a:rPr lang="en-US" altLang="en-US" sz="2800" dirty="0">
                <a:solidFill>
                  <a:srgbClr val="FFFF00"/>
                </a:solidFill>
                <a:latin typeface="+mj-lt"/>
              </a:rPr>
              <a:t>LOW (0)</a:t>
            </a:r>
            <a:r>
              <a:rPr lang="en-US" altLang="en-US" sz="2800" dirty="0">
                <a:latin typeface="+mj-lt"/>
              </a:rPr>
              <a:t>.</a:t>
            </a:r>
          </a:p>
          <a:p>
            <a:pPr marL="465138" indent="-465138"/>
            <a:r>
              <a:rPr lang="en-US" altLang="en-US" sz="2800" dirty="0">
                <a:latin typeface="+mj-lt"/>
              </a:rPr>
              <a:t>“Analog” means the signal pin can read a </a:t>
            </a:r>
            <a:r>
              <a:rPr lang="en-US" altLang="en-US" sz="2800" dirty="0">
                <a:solidFill>
                  <a:srgbClr val="FFFF00"/>
                </a:solidFill>
                <a:latin typeface="+mj-lt"/>
              </a:rPr>
              <a:t>range of values </a:t>
            </a:r>
            <a:r>
              <a:rPr lang="en-US" altLang="en-US" sz="2800" dirty="0">
                <a:latin typeface="+mj-lt"/>
              </a:rPr>
              <a:t>(from 0 to 1023), which correspond to voltages from 0 to 3.3V.</a:t>
            </a:r>
          </a:p>
        </p:txBody>
      </p:sp>
      <p:pic>
        <p:nvPicPr>
          <p:cNvPr id="5" name="Picture 4">
            <a:extLst>
              <a:ext uri="{FF2B5EF4-FFF2-40B4-BE49-F238E27FC236}">
                <a16:creationId xmlns:a16="http://schemas.microsoft.com/office/drawing/2014/main" id="{6074C9E4-6788-4A37-99D5-4FB5A588C754}"/>
              </a:ext>
            </a:extLst>
          </p:cNvPr>
          <p:cNvPicPr>
            <a:picLocks noChangeAspect="1"/>
          </p:cNvPicPr>
          <p:nvPr/>
        </p:nvPicPr>
        <p:blipFill>
          <a:blip r:embed="rId3"/>
          <a:stretch>
            <a:fillRect/>
          </a:stretch>
        </p:blipFill>
        <p:spPr>
          <a:xfrm>
            <a:off x="7576910" y="2124075"/>
            <a:ext cx="4162425" cy="2609850"/>
          </a:xfrm>
          <a:prstGeom prst="rect">
            <a:avLst/>
          </a:prstGeom>
        </p:spPr>
      </p:pic>
      <p:sp>
        <p:nvSpPr>
          <p:cNvPr id="6" name="Slide Number Placeholder 2">
            <a:extLst>
              <a:ext uri="{FF2B5EF4-FFF2-40B4-BE49-F238E27FC236}">
                <a16:creationId xmlns:a16="http://schemas.microsoft.com/office/drawing/2014/main" id="{65D6BE9C-D617-4931-A007-02F7E3608622}"/>
              </a:ext>
            </a:extLst>
          </p:cNvPr>
          <p:cNvSpPr>
            <a:spLocks noGrp="1"/>
          </p:cNvSpPr>
          <p:nvPr>
            <p:ph type="sldNum" sz="quarter" idx="12"/>
          </p:nvPr>
        </p:nvSpPr>
        <p:spPr>
          <a:xfrm>
            <a:off x="11420911" y="6101759"/>
            <a:ext cx="771089" cy="365125"/>
          </a:xfrm>
        </p:spPr>
        <p:txBody>
          <a:bodyPr/>
          <a:lstStyle/>
          <a:p>
            <a:fld id="{B9698738-B369-4EC2-B00C-B62D0CC57A96}" type="slidenum">
              <a:rPr lang="en-US" smtClean="0"/>
              <a:t>98</a:t>
            </a:fld>
            <a:endParaRPr lang="en-US"/>
          </a:p>
        </p:txBody>
      </p:sp>
    </p:spTree>
    <p:extLst>
      <p:ext uri="{BB962C8B-B14F-4D97-AF65-F5344CB8AC3E}">
        <p14:creationId xmlns:p14="http://schemas.microsoft.com/office/powerpoint/2010/main" val="1263876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4177F-C14B-49A0-9F71-6B5373F233EB}"/>
              </a:ext>
            </a:extLst>
          </p:cNvPr>
          <p:cNvPicPr>
            <a:picLocks noChangeAspect="1"/>
          </p:cNvPicPr>
          <p:nvPr/>
        </p:nvPicPr>
        <p:blipFill rotWithShape="1">
          <a:blip r:embed="rId3"/>
          <a:srcRect b="68466"/>
          <a:stretch/>
        </p:blipFill>
        <p:spPr>
          <a:xfrm>
            <a:off x="1987905" y="3235818"/>
            <a:ext cx="8216189" cy="3163919"/>
          </a:xfrm>
          <a:prstGeom prst="rect">
            <a:avLst/>
          </a:prstGeom>
        </p:spPr>
      </p:pic>
      <p:sp>
        <p:nvSpPr>
          <p:cNvPr id="3" name="Content Placeholder 2"/>
          <p:cNvSpPr>
            <a:spLocks noGrp="1"/>
          </p:cNvSpPr>
          <p:nvPr>
            <p:ph idx="1"/>
          </p:nvPr>
        </p:nvSpPr>
        <p:spPr>
          <a:xfrm>
            <a:off x="1141413" y="953842"/>
            <a:ext cx="10555287" cy="2281976"/>
          </a:xfrm>
        </p:spPr>
        <p:txBody>
          <a:bodyPr>
            <a:noAutofit/>
          </a:bodyPr>
          <a:lstStyle/>
          <a:p>
            <a:pPr marL="0" indent="0">
              <a:lnSpc>
                <a:spcPct val="100000"/>
              </a:lnSpc>
              <a:spcBef>
                <a:spcPts val="0"/>
              </a:spcBef>
              <a:spcAft>
                <a:spcPts val="2400"/>
              </a:spcAft>
              <a:buNone/>
            </a:pPr>
            <a:r>
              <a:rPr lang="en-US" sz="3000" dirty="0">
                <a:latin typeface="+mj-lt"/>
                <a:cs typeface="Calibri" panose="020F0502020204030204" pitchFamily="34" charset="0"/>
              </a:rPr>
              <a:t>In the interest of time, watch us walk through the different sensors and how the Teensy reads and displays their output.</a:t>
            </a:r>
          </a:p>
          <a:p>
            <a:pPr marL="0" indent="0">
              <a:lnSpc>
                <a:spcPct val="100000"/>
              </a:lnSpc>
              <a:spcBef>
                <a:spcPts val="0"/>
              </a:spcBef>
              <a:spcAft>
                <a:spcPts val="2400"/>
              </a:spcAft>
              <a:buNone/>
            </a:pPr>
            <a:r>
              <a:rPr lang="en-US" sz="3000" dirty="0">
                <a:latin typeface="+mj-lt"/>
                <a:cs typeface="Calibri" panose="020F0502020204030204" pitchFamily="34" charset="0"/>
              </a:rPr>
              <a:t>Watch as we open the sensor file: </a:t>
            </a:r>
            <a:r>
              <a:rPr lang="en-US" sz="3000" b="1" dirty="0">
                <a:latin typeface="+mj-lt"/>
                <a:cs typeface="Calibri" panose="020F0502020204030204" pitchFamily="34" charset="0"/>
              </a:rPr>
              <a:t>File &gt;&gt; Open Recent &gt;&gt; </a:t>
            </a:r>
            <a:r>
              <a:rPr lang="en-US" sz="3000" b="1" dirty="0" err="1">
                <a:latin typeface="+mj-lt"/>
                <a:cs typeface="Calibri" panose="020F0502020204030204" pitchFamily="34" charset="0"/>
              </a:rPr>
              <a:t>SensorSandBox</a:t>
            </a:r>
            <a:endParaRPr lang="en-US" sz="3000" dirty="0">
              <a:latin typeface="+mj-lt"/>
              <a:cs typeface="Calibri" panose="020F0502020204030204" pitchFamily="34" charset="0"/>
            </a:endParaRPr>
          </a:p>
        </p:txBody>
      </p:sp>
      <p:sp>
        <p:nvSpPr>
          <p:cNvPr id="2" name="Title 1"/>
          <p:cNvSpPr>
            <a:spLocks noGrp="1"/>
          </p:cNvSpPr>
          <p:nvPr>
            <p:ph type="title"/>
          </p:nvPr>
        </p:nvSpPr>
        <p:spPr>
          <a:xfrm>
            <a:off x="1141413" y="0"/>
            <a:ext cx="10295844" cy="649995"/>
          </a:xfrm>
        </p:spPr>
        <p:txBody>
          <a:bodyPr>
            <a:normAutofit/>
          </a:bodyPr>
          <a:lstStyle/>
          <a:p>
            <a:r>
              <a:rPr lang="en-US" dirty="0">
                <a:solidFill>
                  <a:srgbClr val="FFFF00"/>
                </a:solidFill>
              </a:rPr>
              <a:t>Playing with Sensors</a:t>
            </a:r>
            <a:r>
              <a:rPr lang="en-US" dirty="0"/>
              <a:t>: Open the sensor Sketch</a:t>
            </a:r>
            <a:endParaRPr lang="en-US" dirty="0">
              <a:solidFill>
                <a:srgbClr val="FFFF00"/>
              </a:solidFill>
            </a:endParaRPr>
          </a:p>
        </p:txBody>
      </p:sp>
      <p:sp>
        <p:nvSpPr>
          <p:cNvPr id="4" name="Slide Number Placeholder 3"/>
          <p:cNvSpPr>
            <a:spLocks noGrp="1"/>
          </p:cNvSpPr>
          <p:nvPr>
            <p:ph type="sldNum" sz="quarter" idx="12"/>
          </p:nvPr>
        </p:nvSpPr>
        <p:spPr>
          <a:xfrm>
            <a:off x="11420911" y="6036156"/>
            <a:ext cx="771089" cy="365125"/>
          </a:xfrm>
        </p:spPr>
        <p:txBody>
          <a:bodyPr/>
          <a:lstStyle/>
          <a:p>
            <a:fld id="{B9698738-B369-4EC2-B00C-B62D0CC57A96}" type="slidenum">
              <a:rPr lang="en-US" smtClean="0"/>
              <a:t>99</a:t>
            </a:fld>
            <a:endParaRPr lang="en-US" dirty="0"/>
          </a:p>
        </p:txBody>
      </p:sp>
      <p:sp>
        <p:nvSpPr>
          <p:cNvPr id="14" name="Arrow: Left 13">
            <a:extLst>
              <a:ext uri="{FF2B5EF4-FFF2-40B4-BE49-F238E27FC236}">
                <a16:creationId xmlns:a16="http://schemas.microsoft.com/office/drawing/2014/main" id="{B6FFE70A-66F9-41C7-A834-3174897D0104}"/>
              </a:ext>
            </a:extLst>
          </p:cNvPr>
          <p:cNvSpPr/>
          <p:nvPr/>
        </p:nvSpPr>
        <p:spPr>
          <a:xfrm rot="19363817" flipH="1">
            <a:off x="5189291" y="5478171"/>
            <a:ext cx="584377" cy="383425"/>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Left 15">
            <a:extLst>
              <a:ext uri="{FF2B5EF4-FFF2-40B4-BE49-F238E27FC236}">
                <a16:creationId xmlns:a16="http://schemas.microsoft.com/office/drawing/2014/main" id="{25BB5A3B-9A09-42D5-8EDF-47C07508292B}"/>
              </a:ext>
            </a:extLst>
          </p:cNvPr>
          <p:cNvSpPr/>
          <p:nvPr/>
        </p:nvSpPr>
        <p:spPr>
          <a:xfrm rot="19476410" flipH="1">
            <a:off x="2010716" y="5071176"/>
            <a:ext cx="584377" cy="383425"/>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Left 16">
            <a:extLst>
              <a:ext uri="{FF2B5EF4-FFF2-40B4-BE49-F238E27FC236}">
                <a16:creationId xmlns:a16="http://schemas.microsoft.com/office/drawing/2014/main" id="{2E570C29-2D6B-488D-95B6-44BFFB72BED9}"/>
              </a:ext>
            </a:extLst>
          </p:cNvPr>
          <p:cNvSpPr/>
          <p:nvPr/>
        </p:nvSpPr>
        <p:spPr>
          <a:xfrm rot="19433183" flipH="1">
            <a:off x="1468773" y="3971891"/>
            <a:ext cx="584377" cy="383425"/>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204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1000" fill="hold"/>
                                        <p:tgtEl>
                                          <p:spTgt spid="14"/>
                                        </p:tgtEl>
                                      </p:cBhvr>
                                      <p:by x="50000" y="50000"/>
                                    </p:animScale>
                                  </p:childTnLst>
                                </p:cTn>
                              </p:par>
                              <p:par>
                                <p:cTn id="7" presetID="6" presetClass="emph" presetSubtype="0" repeatCount="indefinite" fill="hold" grpId="0" nodeType="withEffect">
                                  <p:stCondLst>
                                    <p:cond delay="0"/>
                                  </p:stCondLst>
                                  <p:endCondLst>
                                    <p:cond evt="onNext" delay="0">
                                      <p:tgtEl>
                                        <p:sldTgt/>
                                      </p:tgtEl>
                                    </p:cond>
                                  </p:endCondLst>
                                  <p:childTnLst>
                                    <p:animScale>
                                      <p:cBhvr>
                                        <p:cTn id="8" dur="1000" fill="hold"/>
                                        <p:tgtEl>
                                          <p:spTgt spid="16"/>
                                        </p:tgtEl>
                                      </p:cBhvr>
                                      <p:by x="50000" y="50000"/>
                                    </p:animScale>
                                  </p:childTnLst>
                                </p:cTn>
                              </p:par>
                              <p:par>
                                <p:cTn id="9" presetID="6" presetClass="emph" presetSubtype="0" repeatCount="indefinite" fill="hold" grpId="0" nodeType="withEffect">
                                  <p:stCondLst>
                                    <p:cond delay="0"/>
                                  </p:stCondLst>
                                  <p:endCondLst>
                                    <p:cond evt="onNext" delay="0">
                                      <p:tgtEl>
                                        <p:sldTgt/>
                                      </p:tgtEl>
                                    </p:cond>
                                  </p:endCondLst>
                                  <p:childTnLst>
                                    <p:animScale>
                                      <p:cBhvr>
                                        <p:cTn id="10" dur="1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6725</TotalTime>
  <Words>12349</Words>
  <Application>Microsoft Office PowerPoint</Application>
  <PresentationFormat>Widescreen</PresentationFormat>
  <Paragraphs>1421</Paragraphs>
  <Slides>138</Slides>
  <Notes>112</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138</vt:i4>
      </vt:variant>
    </vt:vector>
  </HeadingPairs>
  <TitlesOfParts>
    <vt:vector size="146" baseType="lpstr">
      <vt:lpstr>Arial</vt:lpstr>
      <vt:lpstr>Calibri</vt:lpstr>
      <vt:lpstr>Courier New</vt:lpstr>
      <vt:lpstr>Tahoma</vt:lpstr>
      <vt:lpstr>Times New Roman</vt:lpstr>
      <vt:lpstr>Tw Cen MT</vt:lpstr>
      <vt:lpstr>Wingdings</vt:lpstr>
      <vt:lpstr>Circuit</vt:lpstr>
      <vt:lpstr>PowerPoint Presentation</vt:lpstr>
      <vt:lpstr>Best Practices for Budget-Conscious, Non-Proprietary Physical Computing &amp; Robotics Courses</vt:lpstr>
      <vt:lpstr>File Locations</vt:lpstr>
      <vt:lpstr>About Chris: codom@georgeschool.org </vt:lpstr>
      <vt:lpstr>About Brian: bpatton@georgeschool.org </vt:lpstr>
      <vt:lpstr>About Howard: hglasser@georgeschool.org </vt:lpstr>
      <vt:lpstr>About You</vt:lpstr>
      <vt:lpstr>Brief (Optional) Introductions</vt:lpstr>
      <vt:lpstr>Some Assumptions</vt:lpstr>
      <vt:lpstr>Today’s Conversation Objectives</vt:lpstr>
      <vt:lpstr>About George School</vt:lpstr>
      <vt:lpstr>Technology @ George School</vt:lpstr>
      <vt:lpstr>Evolution of GS Robotics: Beginnings</vt:lpstr>
      <vt:lpstr>Evolution: Kylan Turner &amp; Brian Patton</vt:lpstr>
      <vt:lpstr>Evolution of GS Robotics: Kylan’s Influence</vt:lpstr>
      <vt:lpstr>Evolution: Directions</vt:lpstr>
      <vt:lpstr>Evolution of GS Robotics: Our Desires</vt:lpstr>
      <vt:lpstr>Evolution of GS Robotics: Robot Directions?</vt:lpstr>
      <vt:lpstr>Robot Platforms: OneBot, LEGO, VEX, First, Boe-Bot</vt:lpstr>
      <vt:lpstr>Evolution of GS Robotics: Why Not First</vt:lpstr>
      <vt:lpstr>Evolution of GS Robotics: Why Not BOE-BOT?</vt:lpstr>
      <vt:lpstr>Evolution of GS Robotics: No VEX or LEGo?</vt:lpstr>
      <vt:lpstr>Evolution of GS Robotics: Why the OneBot?</vt:lpstr>
      <vt:lpstr>The OneBot Platform</vt:lpstr>
      <vt:lpstr>Evolution of GS Robotics: The Early Course</vt:lpstr>
      <vt:lpstr>Evolution of GS Robotics: The Early Course</vt:lpstr>
      <vt:lpstr>Evolution of GS Robotics: The Early Course</vt:lpstr>
      <vt:lpstr>So much to cover, so little time …</vt:lpstr>
      <vt:lpstr>Examine Your robot: Teensy Microcontroller</vt:lpstr>
      <vt:lpstr>Examine Your robot: PRT_28 Motherboard</vt:lpstr>
      <vt:lpstr>Examine Your robot: Programming Cable</vt:lpstr>
      <vt:lpstr>Examine Your robot: Battery Pack</vt:lpstr>
      <vt:lpstr>Examine Your robot: The Tri-Color (RGB) LED</vt:lpstr>
      <vt:lpstr>Physical Computing: Desktop Computing on Steroids</vt:lpstr>
      <vt:lpstr>PowerPoint Presentation</vt:lpstr>
      <vt:lpstr>“Computers never do what you want them to do, only what you tell them to do.”</vt:lpstr>
      <vt:lpstr>The Arduino IDE</vt:lpstr>
      <vt:lpstr>Space for Your Code</vt:lpstr>
      <vt:lpstr>Compile and Run the Code</vt:lpstr>
      <vt:lpstr>Upload Warnings!</vt:lpstr>
      <vt:lpstr>Is Everything OK?</vt:lpstr>
      <vt:lpstr>Coding the Controller – The Details</vt:lpstr>
      <vt:lpstr>An Illuminating Program</vt:lpstr>
      <vt:lpstr>A Little Understanding of displayRGB()</vt:lpstr>
      <vt:lpstr>Green with Envy?</vt:lpstr>
      <vt:lpstr>Feeling a Little Blue?</vt:lpstr>
      <vt:lpstr>Additive Colors</vt:lpstr>
      <vt:lpstr>Time to Explore!</vt:lpstr>
      <vt:lpstr>Bright vs Dim Magenta?</vt:lpstr>
      <vt:lpstr>Call the magentaBlink() Function</vt:lpstr>
      <vt:lpstr>Upload the magentaBlink() Function</vt:lpstr>
      <vt:lpstr>Locate the magentaBlink() Code</vt:lpstr>
      <vt:lpstr>Create the magentaBlink() Function</vt:lpstr>
      <vt:lpstr>Code within magentaBlink()</vt:lpstr>
      <vt:lpstr>A While-Loop Inside  magentaBlink()</vt:lpstr>
      <vt:lpstr>Illuminate the LED within magentaBlink()</vt:lpstr>
      <vt:lpstr>pauses create blinks in magentaBlink()</vt:lpstr>
      <vt:lpstr>comment the magentaBlink() Code</vt:lpstr>
      <vt:lpstr>Where to Begin?  How to Begin?</vt:lpstr>
      <vt:lpstr>The Lecture PitfalL</vt:lpstr>
      <vt:lpstr>Physical Computing &amp; Robotics Volume 1</vt:lpstr>
      <vt:lpstr>Physical Computing &amp; Robotics Volume 2</vt:lpstr>
      <vt:lpstr>Our Philosophy</vt:lpstr>
      <vt:lpstr>Our Curriculum</vt:lpstr>
      <vt:lpstr>Some Robot Motion: Chapters 18 &amp; 19</vt:lpstr>
      <vt:lpstr>Examine Your robot: The OneBot Orientation</vt:lpstr>
      <vt:lpstr>Examine Your robot: The Servomotors</vt:lpstr>
      <vt:lpstr>Examine Your robot: the servo connections</vt:lpstr>
      <vt:lpstr>A Sample Robot Motion Command</vt:lpstr>
      <vt:lpstr>Prepare the Robot to receive the Code</vt:lpstr>
      <vt:lpstr>Observe the Robot</vt:lpstr>
      <vt:lpstr>A Little Understanding of robotSteps()</vt:lpstr>
      <vt:lpstr>A Quick Explanation about Servo PWM</vt:lpstr>
      <vt:lpstr>One-Wire i/O</vt:lpstr>
      <vt:lpstr>Experiment with Robot Motion!</vt:lpstr>
      <vt:lpstr>Challenge #1</vt:lpstr>
      <vt:lpstr>Challenge #2</vt:lpstr>
      <vt:lpstr>Challenge #3</vt:lpstr>
      <vt:lpstr>Challenge #4</vt:lpstr>
      <vt:lpstr>Success!</vt:lpstr>
      <vt:lpstr>Open the Serial Monitor to View the Output</vt:lpstr>
      <vt:lpstr>Success!</vt:lpstr>
      <vt:lpstr>Save your work</vt:lpstr>
      <vt:lpstr>Over the Years: BX-24, Uno, Teensy</vt:lpstr>
      <vt:lpstr>AVR - The Latest Technology</vt:lpstr>
      <vt:lpstr>Oh No, no more Uno?</vt:lpstr>
      <vt:lpstr>ARM Wins!</vt:lpstr>
      <vt:lpstr>Microcontrollers: PIC, AVR, &amp; ARM</vt:lpstr>
      <vt:lpstr>But Which ARM? Teensy 3.2 or Arduino Due?</vt:lpstr>
      <vt:lpstr>Arduino Due: Jumper Wires and Shields</vt:lpstr>
      <vt:lpstr>Teensy 3.2 and PRT_28 Motherboard Pros</vt:lpstr>
      <vt:lpstr>Teensy 3.2/PRT3 Pros</vt:lpstr>
      <vt:lpstr>Motherboards: PRT3/Teensy vs Arduino Due</vt:lpstr>
      <vt:lpstr>Real-World Challenges &amp; Opportunities</vt:lpstr>
      <vt:lpstr>Physical Computing: Sensors</vt:lpstr>
      <vt:lpstr>A few Sensors</vt:lpstr>
      <vt:lpstr>Making Sense of Sensor Cables</vt:lpstr>
      <vt:lpstr>Sensor + Microcontroller Connections</vt:lpstr>
      <vt:lpstr>Playing with Sensors: Open the sensor Sketch</vt:lpstr>
      <vt:lpstr>Robot Sensor Pin Assignments</vt:lpstr>
      <vt:lpstr>Robot Sensor Output</vt:lpstr>
      <vt:lpstr>Compile and Run the Code</vt:lpstr>
      <vt:lpstr>Open the Serial Monitor to View the Output</vt:lpstr>
      <vt:lpstr>Arrange the Windows</vt:lpstr>
      <vt:lpstr>the Pushbutton Output</vt:lpstr>
      <vt:lpstr>the Other Sensor Outputs</vt:lpstr>
      <vt:lpstr>Output to the LCD Screen!</vt:lpstr>
      <vt:lpstr>Potentiometer Output to the LCD Screen!</vt:lpstr>
      <vt:lpstr>Graphical Output!</vt:lpstr>
      <vt:lpstr>How to Display Graphical Data with Arduino</vt:lpstr>
      <vt:lpstr>Graphical Display of Multiple Sensor Values!</vt:lpstr>
      <vt:lpstr>Demos</vt:lpstr>
      <vt:lpstr>Evolution of GS Robotics: The Early Course</vt:lpstr>
      <vt:lpstr>GS Robotics Today</vt:lpstr>
      <vt:lpstr>Robotics budget</vt:lpstr>
      <vt:lpstr>Robotics Course Dynamics 1</vt:lpstr>
      <vt:lpstr>Robotics Course Dynamics 2</vt:lpstr>
      <vt:lpstr>Lab Space</vt:lpstr>
      <vt:lpstr>Lab Space</vt:lpstr>
      <vt:lpstr>Lab Space</vt:lpstr>
      <vt:lpstr>Fabrications Lab Skills</vt:lpstr>
      <vt:lpstr>Solder Lab Skills</vt:lpstr>
      <vt:lpstr>3D Printing</vt:lpstr>
      <vt:lpstr>Laser Cutting</vt:lpstr>
      <vt:lpstr>Final Projects 1</vt:lpstr>
      <vt:lpstr>Final Projects 2</vt:lpstr>
      <vt:lpstr>Final Projects 3</vt:lpstr>
      <vt:lpstr>Outside Events</vt:lpstr>
      <vt:lpstr>George School Robotics Invitational</vt:lpstr>
      <vt:lpstr>George School Robotics Invitational</vt:lpstr>
      <vt:lpstr>Some other Coding Opportunities</vt:lpstr>
      <vt:lpstr>The Future of GS Computer Science</vt:lpstr>
      <vt:lpstr>Final Thoughts 1</vt:lpstr>
      <vt:lpstr>Final Thoughts 2</vt:lpstr>
      <vt:lpstr>Kairo’s ethical Dilemma</vt:lpstr>
      <vt:lpstr>Take-Away’s</vt:lpstr>
      <vt:lpstr>Round Table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Budget-Conscious, Non-Proprietary Physical Computing &amp; Robotics Courses</dc:title>
  <dc:creator>Odom, Chris</dc:creator>
  <cp:lastModifiedBy>Odom, Chris</cp:lastModifiedBy>
  <cp:revision>1</cp:revision>
  <dcterms:created xsi:type="dcterms:W3CDTF">2020-01-03T21:03:28Z</dcterms:created>
  <dcterms:modified xsi:type="dcterms:W3CDTF">2020-01-27T20:27:29Z</dcterms:modified>
</cp:coreProperties>
</file>